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04" r:id="rId5"/>
    <p:sldId id="3295" r:id="rId6"/>
    <p:sldId id="3304" r:id="rId7"/>
    <p:sldId id="3301" r:id="rId8"/>
    <p:sldId id="3309" r:id="rId9"/>
    <p:sldId id="3293" r:id="rId10"/>
    <p:sldId id="3307" r:id="rId11"/>
    <p:sldId id="3294" r:id="rId12"/>
    <p:sldId id="3310" r:id="rId13"/>
  </p:sldIdLst>
  <p:sldSz cx="12192000" cy="6858000"/>
  <p:notesSz cx="6858000" cy="9144000"/>
  <p:defaultTextStyle>
    <a:defPPr>
      <a:defRPr lang="de-DE"/>
    </a:defPPr>
    <a:lvl1pPr marL="0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044533-274B-3859-2A01-D703A0B4BC3A}" name="SUIRE Emilie" initials="SE" userId="S::emilie.suire@cstb.fr::322e415b-727d-487e-924a-e454ee2ee4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IRE Emilie" initials="SE" lastIdx="2" clrIdx="0">
    <p:extLst>
      <p:ext uri="{19B8F6BF-5375-455C-9EA6-DF929625EA0E}">
        <p15:presenceInfo xmlns:p15="http://schemas.microsoft.com/office/powerpoint/2012/main" userId="S::emilie.suire@cstb.fr::322e415b-727d-487e-924a-e454ee2ee4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ED912F"/>
    <a:srgbClr val="F48300"/>
    <a:srgbClr val="E38929"/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65" autoAdjust="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7894D-2646-41BB-80A3-68AE81AEAA0E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653FD-E1D4-44D4-90EB-08B6D2522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77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53FD-E1D4-44D4-90EB-08B6D25226F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41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EA6BF-E66B-48EF-A784-FA6342E86A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6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653FD-E1D4-44D4-90EB-08B6D25226F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88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EA6BF-E66B-48EF-A784-FA6342E86A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89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EA6BF-E66B-48EF-A784-FA6342E86AF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14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EA6BF-E66B-48EF-A784-FA6342E86AF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56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de gar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Picture Placeholder 36"/>
          <p:cNvSpPr>
            <a:spLocks noGrp="1"/>
          </p:cNvSpPr>
          <p:nvPr>
            <p:ph type="pic" sz="quarter" idx="11"/>
          </p:nvPr>
        </p:nvSpPr>
        <p:spPr bwMode="gray">
          <a:xfrm>
            <a:off x="347857" y="2730502"/>
            <a:ext cx="11496288" cy="3866851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0" y="0"/>
            <a:ext cx="12192000" cy="273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41" name="Group 40"/>
          <p:cNvGrpSpPr/>
          <p:nvPr/>
        </p:nvGrpSpPr>
        <p:grpSpPr>
          <a:xfrm>
            <a:off x="756809" y="998377"/>
            <a:ext cx="2112107" cy="623124"/>
            <a:chOff x="614907" y="1160934"/>
            <a:chExt cx="1716087" cy="460565"/>
          </a:xfrm>
          <a:solidFill>
            <a:schemeClr val="tx1"/>
          </a:solidFill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614907" y="1160934"/>
              <a:ext cx="419197" cy="460565"/>
            </a:xfrm>
            <a:custGeom>
              <a:avLst/>
              <a:gdLst/>
              <a:ahLst/>
              <a:cxnLst>
                <a:cxn ang="0">
                  <a:pos x="394" y="375"/>
                </a:cxn>
                <a:cxn ang="0">
                  <a:pos x="392" y="370"/>
                </a:cxn>
                <a:cxn ang="0">
                  <a:pos x="387" y="372"/>
                </a:cxn>
                <a:cxn ang="0">
                  <a:pos x="380" y="375"/>
                </a:cxn>
                <a:cxn ang="0">
                  <a:pos x="299" y="389"/>
                </a:cxn>
                <a:cxn ang="0">
                  <a:pos x="141" y="237"/>
                </a:cxn>
                <a:cxn ang="0">
                  <a:pos x="298" y="83"/>
                </a:cxn>
                <a:cxn ang="0">
                  <a:pos x="380" y="98"/>
                </a:cxn>
                <a:cxn ang="0">
                  <a:pos x="387" y="101"/>
                </a:cxn>
                <a:cxn ang="0">
                  <a:pos x="392" y="103"/>
                </a:cxn>
                <a:cxn ang="0">
                  <a:pos x="395" y="98"/>
                </a:cxn>
                <a:cxn ang="0">
                  <a:pos x="429" y="38"/>
                </a:cxn>
                <a:cxn ang="0">
                  <a:pos x="432" y="32"/>
                </a:cxn>
                <a:cxn ang="0">
                  <a:pos x="426" y="29"/>
                </a:cxn>
                <a:cxn ang="0">
                  <a:pos x="418" y="26"/>
                </a:cxn>
                <a:cxn ang="0">
                  <a:pos x="276" y="0"/>
                </a:cxn>
                <a:cxn ang="0">
                  <a:pos x="0" y="238"/>
                </a:cxn>
                <a:cxn ang="0">
                  <a:pos x="277" y="475"/>
                </a:cxn>
                <a:cxn ang="0">
                  <a:pos x="418" y="449"/>
                </a:cxn>
                <a:cxn ang="0">
                  <a:pos x="426" y="445"/>
                </a:cxn>
                <a:cxn ang="0">
                  <a:pos x="432" y="443"/>
                </a:cxn>
                <a:cxn ang="0">
                  <a:pos x="429" y="437"/>
                </a:cxn>
                <a:cxn ang="0">
                  <a:pos x="394" y="375"/>
                </a:cxn>
              </a:cxnLst>
              <a:rect l="0" t="0" r="r" b="b"/>
              <a:pathLst>
                <a:path w="432" h="475">
                  <a:moveTo>
                    <a:pt x="394" y="375"/>
                  </a:moveTo>
                  <a:cubicBezTo>
                    <a:pt x="392" y="370"/>
                    <a:pt x="392" y="370"/>
                    <a:pt x="392" y="370"/>
                  </a:cubicBezTo>
                  <a:cubicBezTo>
                    <a:pt x="387" y="372"/>
                    <a:pt x="387" y="372"/>
                    <a:pt x="387" y="372"/>
                  </a:cubicBezTo>
                  <a:cubicBezTo>
                    <a:pt x="380" y="375"/>
                    <a:pt x="380" y="375"/>
                    <a:pt x="380" y="375"/>
                  </a:cubicBezTo>
                  <a:cubicBezTo>
                    <a:pt x="361" y="382"/>
                    <a:pt x="338" y="389"/>
                    <a:pt x="299" y="389"/>
                  </a:cubicBezTo>
                  <a:cubicBezTo>
                    <a:pt x="191" y="389"/>
                    <a:pt x="141" y="310"/>
                    <a:pt x="141" y="237"/>
                  </a:cubicBezTo>
                  <a:cubicBezTo>
                    <a:pt x="141" y="160"/>
                    <a:pt x="190" y="83"/>
                    <a:pt x="298" y="83"/>
                  </a:cubicBezTo>
                  <a:cubicBezTo>
                    <a:pt x="335" y="83"/>
                    <a:pt x="363" y="91"/>
                    <a:pt x="380" y="98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92" y="103"/>
                    <a:pt x="392" y="103"/>
                    <a:pt x="392" y="103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429" y="38"/>
                    <a:pt x="429" y="38"/>
                    <a:pt x="429" y="38"/>
                  </a:cubicBezTo>
                  <a:cubicBezTo>
                    <a:pt x="432" y="32"/>
                    <a:pt x="432" y="32"/>
                    <a:pt x="432" y="32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381" y="8"/>
                    <a:pt x="333" y="0"/>
                    <a:pt x="276" y="0"/>
                  </a:cubicBezTo>
                  <a:cubicBezTo>
                    <a:pt x="95" y="0"/>
                    <a:pt x="0" y="119"/>
                    <a:pt x="0" y="238"/>
                  </a:cubicBezTo>
                  <a:cubicBezTo>
                    <a:pt x="0" y="356"/>
                    <a:pt x="95" y="475"/>
                    <a:pt x="277" y="475"/>
                  </a:cubicBezTo>
                  <a:cubicBezTo>
                    <a:pt x="332" y="475"/>
                    <a:pt x="386" y="466"/>
                    <a:pt x="418" y="449"/>
                  </a:cubicBezTo>
                  <a:cubicBezTo>
                    <a:pt x="426" y="445"/>
                    <a:pt x="426" y="445"/>
                    <a:pt x="426" y="445"/>
                  </a:cubicBezTo>
                  <a:cubicBezTo>
                    <a:pt x="432" y="443"/>
                    <a:pt x="432" y="443"/>
                    <a:pt x="432" y="443"/>
                  </a:cubicBezTo>
                  <a:cubicBezTo>
                    <a:pt x="429" y="437"/>
                    <a:pt x="429" y="437"/>
                    <a:pt x="429" y="437"/>
                  </a:cubicBezTo>
                  <a:lnTo>
                    <a:pt x="394" y="3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gray">
            <a:xfrm>
              <a:off x="1039620" y="1160934"/>
              <a:ext cx="400581" cy="460565"/>
            </a:xfrm>
            <a:custGeom>
              <a:avLst/>
              <a:gdLst/>
              <a:ahLst/>
              <a:cxnLst>
                <a:cxn ang="0">
                  <a:pos x="253" y="192"/>
                </a:cxn>
                <a:cxn ang="0">
                  <a:pos x="155" y="134"/>
                </a:cxn>
                <a:cxn ang="0">
                  <a:pos x="249" y="81"/>
                </a:cxn>
                <a:cxn ang="0">
                  <a:pos x="349" y="99"/>
                </a:cxn>
                <a:cxn ang="0">
                  <a:pos x="356" y="102"/>
                </a:cxn>
                <a:cxn ang="0">
                  <a:pos x="362" y="104"/>
                </a:cxn>
                <a:cxn ang="0">
                  <a:pos x="364" y="100"/>
                </a:cxn>
                <a:cxn ang="0">
                  <a:pos x="398" y="38"/>
                </a:cxn>
                <a:cxn ang="0">
                  <a:pos x="402" y="32"/>
                </a:cxn>
                <a:cxn ang="0">
                  <a:pos x="396" y="29"/>
                </a:cxn>
                <a:cxn ang="0">
                  <a:pos x="387" y="25"/>
                </a:cxn>
                <a:cxn ang="0">
                  <a:pos x="235" y="0"/>
                </a:cxn>
                <a:cxn ang="0">
                  <a:pos x="20" y="142"/>
                </a:cxn>
                <a:cxn ang="0">
                  <a:pos x="172" y="271"/>
                </a:cxn>
                <a:cxn ang="0">
                  <a:pos x="271" y="333"/>
                </a:cxn>
                <a:cxn ang="0">
                  <a:pos x="165" y="390"/>
                </a:cxn>
                <a:cxn ang="0">
                  <a:pos x="55" y="370"/>
                </a:cxn>
                <a:cxn ang="0">
                  <a:pos x="47" y="368"/>
                </a:cxn>
                <a:cxn ang="0">
                  <a:pos x="42" y="365"/>
                </a:cxn>
                <a:cxn ang="0">
                  <a:pos x="40" y="370"/>
                </a:cxn>
                <a:cxn ang="0">
                  <a:pos x="3" y="438"/>
                </a:cxn>
                <a:cxn ang="0">
                  <a:pos x="0" y="444"/>
                </a:cxn>
                <a:cxn ang="0">
                  <a:pos x="6" y="447"/>
                </a:cxn>
                <a:cxn ang="0">
                  <a:pos x="15" y="450"/>
                </a:cxn>
                <a:cxn ang="0">
                  <a:pos x="186" y="475"/>
                </a:cxn>
                <a:cxn ang="0">
                  <a:pos x="413" y="328"/>
                </a:cxn>
                <a:cxn ang="0">
                  <a:pos x="253" y="192"/>
                </a:cxn>
              </a:cxnLst>
              <a:rect l="0" t="0" r="r" b="b"/>
              <a:pathLst>
                <a:path w="413" h="475">
                  <a:moveTo>
                    <a:pt x="253" y="192"/>
                  </a:moveTo>
                  <a:cubicBezTo>
                    <a:pt x="200" y="177"/>
                    <a:pt x="155" y="164"/>
                    <a:pt x="155" y="134"/>
                  </a:cubicBezTo>
                  <a:cubicBezTo>
                    <a:pt x="155" y="102"/>
                    <a:pt x="193" y="81"/>
                    <a:pt x="249" y="81"/>
                  </a:cubicBezTo>
                  <a:cubicBezTo>
                    <a:pt x="288" y="81"/>
                    <a:pt x="328" y="90"/>
                    <a:pt x="349" y="99"/>
                  </a:cubicBezTo>
                  <a:cubicBezTo>
                    <a:pt x="356" y="102"/>
                    <a:pt x="356" y="102"/>
                    <a:pt x="356" y="102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72" y="19"/>
                    <a:pt x="319" y="0"/>
                    <a:pt x="235" y="0"/>
                  </a:cubicBezTo>
                  <a:cubicBezTo>
                    <a:pt x="94" y="0"/>
                    <a:pt x="20" y="71"/>
                    <a:pt x="20" y="142"/>
                  </a:cubicBezTo>
                  <a:cubicBezTo>
                    <a:pt x="20" y="225"/>
                    <a:pt x="101" y="250"/>
                    <a:pt x="172" y="271"/>
                  </a:cubicBezTo>
                  <a:cubicBezTo>
                    <a:pt x="225" y="287"/>
                    <a:pt x="271" y="301"/>
                    <a:pt x="271" y="333"/>
                  </a:cubicBezTo>
                  <a:cubicBezTo>
                    <a:pt x="271" y="366"/>
                    <a:pt x="228" y="390"/>
                    <a:pt x="165" y="390"/>
                  </a:cubicBezTo>
                  <a:cubicBezTo>
                    <a:pt x="122" y="390"/>
                    <a:pt x="78" y="380"/>
                    <a:pt x="55" y="370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2" y="365"/>
                    <a:pt x="42" y="365"/>
                    <a:pt x="42" y="365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3" y="438"/>
                    <a:pt x="3" y="438"/>
                    <a:pt x="3" y="43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6" y="447"/>
                    <a:pt x="6" y="447"/>
                    <a:pt x="6" y="447"/>
                  </a:cubicBezTo>
                  <a:cubicBezTo>
                    <a:pt x="15" y="450"/>
                    <a:pt x="15" y="450"/>
                    <a:pt x="15" y="450"/>
                  </a:cubicBezTo>
                  <a:cubicBezTo>
                    <a:pt x="55" y="466"/>
                    <a:pt x="119" y="475"/>
                    <a:pt x="186" y="475"/>
                  </a:cubicBezTo>
                  <a:cubicBezTo>
                    <a:pt x="317" y="475"/>
                    <a:pt x="413" y="413"/>
                    <a:pt x="413" y="328"/>
                  </a:cubicBezTo>
                  <a:cubicBezTo>
                    <a:pt x="413" y="238"/>
                    <a:pt x="328" y="213"/>
                    <a:pt x="253" y="1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gray">
            <a:xfrm>
              <a:off x="1446406" y="1169208"/>
              <a:ext cx="399892" cy="444708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  <a:cxn ang="0">
                  <a:pos x="571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gray">
            <a:xfrm>
              <a:off x="1446406" y="1169208"/>
              <a:ext cx="399892" cy="444708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6" name="Freeform 12"/>
            <p:cNvSpPr>
              <a:spLocks noEditPoints="1"/>
            </p:cNvSpPr>
            <p:nvPr userDrawn="1"/>
          </p:nvSpPr>
          <p:spPr bwMode="gray">
            <a:xfrm>
              <a:off x="1884218" y="1160934"/>
              <a:ext cx="446776" cy="460565"/>
            </a:xfrm>
            <a:custGeom>
              <a:avLst/>
              <a:gdLst/>
              <a:ahLst/>
              <a:cxnLst>
                <a:cxn ang="0">
                  <a:pos x="360" y="225"/>
                </a:cxn>
                <a:cxn ang="0">
                  <a:pos x="439" y="127"/>
                </a:cxn>
                <a:cxn ang="0">
                  <a:pos x="196" y="0"/>
                </a:cxn>
                <a:cxn ang="0">
                  <a:pos x="10" y="25"/>
                </a:cxn>
                <a:cxn ang="0">
                  <a:pos x="4" y="27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0" y="443"/>
                </a:cxn>
                <a:cxn ang="0">
                  <a:pos x="0" y="447"/>
                </a:cxn>
                <a:cxn ang="0">
                  <a:pos x="4" y="448"/>
                </a:cxn>
                <a:cxn ang="0">
                  <a:pos x="10" y="450"/>
                </a:cxn>
                <a:cxn ang="0">
                  <a:pos x="203" y="475"/>
                </a:cxn>
                <a:cxn ang="0">
                  <a:pos x="461" y="335"/>
                </a:cxn>
                <a:cxn ang="0">
                  <a:pos x="360" y="225"/>
                </a:cxn>
                <a:cxn ang="0">
                  <a:pos x="132" y="247"/>
                </a:cxn>
                <a:cxn ang="0">
                  <a:pos x="132" y="208"/>
                </a:cxn>
                <a:cxn ang="0">
                  <a:pos x="132" y="79"/>
                </a:cxn>
                <a:cxn ang="0">
                  <a:pos x="196" y="72"/>
                </a:cxn>
                <a:cxn ang="0">
                  <a:pos x="307" y="132"/>
                </a:cxn>
                <a:cxn ang="0">
                  <a:pos x="201" y="194"/>
                </a:cxn>
                <a:cxn ang="0">
                  <a:pos x="193" y="194"/>
                </a:cxn>
                <a:cxn ang="0">
                  <a:pos x="188" y="195"/>
                </a:cxn>
                <a:cxn ang="0">
                  <a:pos x="188" y="200"/>
                </a:cxn>
                <a:cxn ang="0">
                  <a:pos x="188" y="255"/>
                </a:cxn>
                <a:cxn ang="0">
                  <a:pos x="188" y="261"/>
                </a:cxn>
                <a:cxn ang="0">
                  <a:pos x="193" y="261"/>
                </a:cxn>
                <a:cxn ang="0">
                  <a:pos x="201" y="262"/>
                </a:cxn>
                <a:cxn ang="0">
                  <a:pos x="325" y="334"/>
                </a:cxn>
                <a:cxn ang="0">
                  <a:pos x="201" y="400"/>
                </a:cxn>
                <a:cxn ang="0">
                  <a:pos x="132" y="392"/>
                </a:cxn>
                <a:cxn ang="0">
                  <a:pos x="132" y="247"/>
                </a:cxn>
              </a:cxnLst>
              <a:rect l="0" t="0" r="r" b="b"/>
              <a:pathLst>
                <a:path w="461" h="475">
                  <a:moveTo>
                    <a:pt x="360" y="225"/>
                  </a:moveTo>
                  <a:cubicBezTo>
                    <a:pt x="395" y="211"/>
                    <a:pt x="439" y="183"/>
                    <a:pt x="439" y="127"/>
                  </a:cubicBezTo>
                  <a:cubicBezTo>
                    <a:pt x="439" y="48"/>
                    <a:pt x="348" y="0"/>
                    <a:pt x="196" y="0"/>
                  </a:cubicBezTo>
                  <a:cubicBezTo>
                    <a:pt x="126" y="0"/>
                    <a:pt x="56" y="9"/>
                    <a:pt x="1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8"/>
                    <a:pt x="4" y="448"/>
                    <a:pt x="4" y="448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57" y="466"/>
                    <a:pt x="127" y="475"/>
                    <a:pt x="203" y="475"/>
                  </a:cubicBezTo>
                  <a:cubicBezTo>
                    <a:pt x="369" y="475"/>
                    <a:pt x="461" y="426"/>
                    <a:pt x="461" y="335"/>
                  </a:cubicBezTo>
                  <a:cubicBezTo>
                    <a:pt x="461" y="272"/>
                    <a:pt x="396" y="239"/>
                    <a:pt x="360" y="225"/>
                  </a:cubicBezTo>
                  <a:moveTo>
                    <a:pt x="132" y="247"/>
                  </a:moveTo>
                  <a:cubicBezTo>
                    <a:pt x="132" y="208"/>
                    <a:pt x="132" y="208"/>
                    <a:pt x="132" y="208"/>
                  </a:cubicBezTo>
                  <a:cubicBezTo>
                    <a:pt x="132" y="208"/>
                    <a:pt x="132" y="103"/>
                    <a:pt x="132" y="79"/>
                  </a:cubicBezTo>
                  <a:cubicBezTo>
                    <a:pt x="153" y="75"/>
                    <a:pt x="174" y="72"/>
                    <a:pt x="196" y="72"/>
                  </a:cubicBezTo>
                  <a:cubicBezTo>
                    <a:pt x="269" y="72"/>
                    <a:pt x="307" y="92"/>
                    <a:pt x="307" y="132"/>
                  </a:cubicBezTo>
                  <a:cubicBezTo>
                    <a:pt x="307" y="150"/>
                    <a:pt x="307" y="187"/>
                    <a:pt x="201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88" y="255"/>
                    <a:pt x="188" y="255"/>
                    <a:pt x="188" y="255"/>
                  </a:cubicBezTo>
                  <a:cubicBezTo>
                    <a:pt x="188" y="261"/>
                    <a:pt x="188" y="261"/>
                    <a:pt x="188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201" y="262"/>
                    <a:pt x="201" y="262"/>
                    <a:pt x="201" y="262"/>
                  </a:cubicBezTo>
                  <a:cubicBezTo>
                    <a:pt x="310" y="268"/>
                    <a:pt x="325" y="302"/>
                    <a:pt x="325" y="334"/>
                  </a:cubicBezTo>
                  <a:cubicBezTo>
                    <a:pt x="325" y="389"/>
                    <a:pt x="257" y="400"/>
                    <a:pt x="201" y="400"/>
                  </a:cubicBezTo>
                  <a:cubicBezTo>
                    <a:pt x="176" y="400"/>
                    <a:pt x="153" y="397"/>
                    <a:pt x="132" y="392"/>
                  </a:cubicBezTo>
                  <a:lnTo>
                    <a:pt x="132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86510" y="1659421"/>
            <a:ext cx="2052706" cy="136515"/>
            <a:chOff x="639039" y="1659420"/>
            <a:chExt cx="1667824" cy="136515"/>
          </a:xfrm>
          <a:solidFill>
            <a:srgbClr val="976F43"/>
          </a:solidFill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639039" y="1659420"/>
              <a:ext cx="34473" cy="134447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28" y="0"/>
                </a:cxn>
                <a:cxn ang="0">
                  <a:pos x="50" y="0"/>
                </a:cxn>
                <a:cxn ang="0">
                  <a:pos x="24" y="195"/>
                </a:cxn>
                <a:cxn ang="0">
                  <a:pos x="0" y="195"/>
                </a:cxn>
              </a:cxnLst>
              <a:rect l="0" t="0" r="r" b="b"/>
              <a:pathLst>
                <a:path w="50" h="195">
                  <a:moveTo>
                    <a:pt x="0" y="195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24" y="19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gray">
            <a:xfrm>
              <a:off x="679717" y="1700099"/>
              <a:ext cx="85494" cy="95836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45" y="87"/>
                </a:cxn>
                <a:cxn ang="0">
                  <a:pos x="71" y="82"/>
                </a:cxn>
                <a:cxn ang="0">
                  <a:pos x="74" y="92"/>
                </a:cxn>
                <a:cxn ang="0">
                  <a:pos x="43" y="99"/>
                </a:cxn>
                <a:cxn ang="0">
                  <a:pos x="5" y="49"/>
                </a:cxn>
                <a:cxn ang="0">
                  <a:pos x="52" y="0"/>
                </a:cxn>
                <a:cxn ang="0">
                  <a:pos x="84" y="47"/>
                </a:cxn>
                <a:cxn ang="0">
                  <a:pos x="20" y="55"/>
                </a:cxn>
                <a:cxn ang="0">
                  <a:pos x="50" y="10"/>
                </a:cxn>
                <a:cxn ang="0">
                  <a:pos x="20" y="47"/>
                </a:cxn>
                <a:cxn ang="0">
                  <a:pos x="69" y="40"/>
                </a:cxn>
                <a:cxn ang="0">
                  <a:pos x="50" y="10"/>
                </a:cxn>
              </a:cxnLst>
              <a:rect l="0" t="0" r="r" b="b"/>
              <a:pathLst>
                <a:path w="88" h="99">
                  <a:moveTo>
                    <a:pt x="20" y="55"/>
                  </a:moveTo>
                  <a:cubicBezTo>
                    <a:pt x="18" y="77"/>
                    <a:pt x="28" y="87"/>
                    <a:pt x="45" y="87"/>
                  </a:cubicBezTo>
                  <a:cubicBezTo>
                    <a:pt x="57" y="87"/>
                    <a:pt x="65" y="85"/>
                    <a:pt x="71" y="8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7" y="96"/>
                    <a:pt x="56" y="99"/>
                    <a:pt x="43" y="99"/>
                  </a:cubicBezTo>
                  <a:cubicBezTo>
                    <a:pt x="16" y="99"/>
                    <a:pt x="0" y="83"/>
                    <a:pt x="5" y="49"/>
                  </a:cubicBezTo>
                  <a:cubicBezTo>
                    <a:pt x="10" y="17"/>
                    <a:pt x="29" y="0"/>
                    <a:pt x="52" y="0"/>
                  </a:cubicBezTo>
                  <a:cubicBezTo>
                    <a:pt x="76" y="0"/>
                    <a:pt x="88" y="15"/>
                    <a:pt x="84" y="47"/>
                  </a:cubicBezTo>
                  <a:lnTo>
                    <a:pt x="20" y="55"/>
                  </a:lnTo>
                  <a:close/>
                  <a:moveTo>
                    <a:pt x="50" y="10"/>
                  </a:moveTo>
                  <a:cubicBezTo>
                    <a:pt x="36" y="10"/>
                    <a:pt x="23" y="21"/>
                    <a:pt x="20" y="47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2" y="19"/>
                    <a:pt x="64" y="10"/>
                    <a:pt x="50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gray">
            <a:xfrm>
              <a:off x="812785" y="1659420"/>
              <a:ext cx="51021" cy="134447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139"/>
                </a:cxn>
                <a:cxn ang="0">
                  <a:pos x="0" y="139"/>
                </a:cxn>
                <a:cxn ang="0">
                  <a:pos x="12" y="54"/>
                </a:cxn>
                <a:cxn ang="0">
                  <a:pos x="0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15" y="30"/>
                </a:cxn>
                <a:cxn ang="0">
                  <a:pos x="53" y="0"/>
                </a:cxn>
                <a:cxn ang="0">
                  <a:pos x="52" y="10"/>
                </a:cxn>
                <a:cxn ang="0">
                  <a:pos x="32" y="29"/>
                </a:cxn>
                <a:cxn ang="0">
                  <a:pos x="29" y="44"/>
                </a:cxn>
                <a:cxn ang="0">
                  <a:pos x="47" y="44"/>
                </a:cxn>
                <a:cxn ang="0">
                  <a:pos x="45" y="54"/>
                </a:cxn>
                <a:cxn ang="0">
                  <a:pos x="28" y="54"/>
                </a:cxn>
              </a:cxnLst>
              <a:rect l="0" t="0" r="r" b="b"/>
              <a:pathLst>
                <a:path w="53" h="139">
                  <a:moveTo>
                    <a:pt x="28" y="54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12"/>
                    <a:pt x="31" y="0"/>
                    <a:pt x="53" y="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2" y="11"/>
                    <a:pt x="34" y="15"/>
                    <a:pt x="32" y="29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28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gray">
            <a:xfrm>
              <a:off x="863805" y="1702167"/>
              <a:ext cx="79978" cy="93768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2" y="86"/>
                    <a:pt x="36" y="86"/>
                  </a:cubicBezTo>
                  <a:cubicBezTo>
                    <a:pt x="44" y="86"/>
                    <a:pt x="50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gray">
            <a:xfrm>
              <a:off x="961710" y="1675967"/>
              <a:ext cx="46195" cy="119278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3" y="9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7" y="27"/>
                </a:cxn>
                <a:cxn ang="0">
                  <a:pos x="45" y="37"/>
                </a:cxn>
                <a:cxn ang="0">
                  <a:pos x="28" y="37"/>
                </a:cxn>
                <a:cxn ang="0">
                  <a:pos x="19" y="99"/>
                </a:cxn>
                <a:cxn ang="0">
                  <a:pos x="30" y="112"/>
                </a:cxn>
                <a:cxn ang="0">
                  <a:pos x="35" y="111"/>
                </a:cxn>
                <a:cxn ang="0">
                  <a:pos x="34" y="121"/>
                </a:cxn>
                <a:cxn ang="0">
                  <a:pos x="24" y="123"/>
                </a:cxn>
              </a:cxnLst>
              <a:rect l="0" t="0" r="r" b="b"/>
              <a:pathLst>
                <a:path w="47" h="123">
                  <a:moveTo>
                    <a:pt x="24" y="123"/>
                  </a:moveTo>
                  <a:cubicBezTo>
                    <a:pt x="6" y="123"/>
                    <a:pt x="1" y="110"/>
                    <a:pt x="3" y="9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8" y="106"/>
                    <a:pt x="21" y="112"/>
                    <a:pt x="30" y="11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2" y="122"/>
                    <a:pt x="29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gray">
            <a:xfrm>
              <a:off x="1015488" y="1702167"/>
              <a:ext cx="79289" cy="93768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3" y="86"/>
                    <a:pt x="36" y="86"/>
                  </a:cubicBezTo>
                  <a:cubicBezTo>
                    <a:pt x="44" y="86"/>
                    <a:pt x="50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gray">
            <a:xfrm>
              <a:off x="1107877" y="1700099"/>
              <a:ext cx="55157" cy="93768"/>
            </a:xfrm>
            <a:custGeom>
              <a:avLst/>
              <a:gdLst/>
              <a:ahLst/>
              <a:cxnLst>
                <a:cxn ang="0">
                  <a:pos x="51" y="12"/>
                </a:cxn>
                <a:cxn ang="0">
                  <a:pos x="28" y="14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7" y="0"/>
                </a:cxn>
                <a:cxn ang="0">
                  <a:pos x="51" y="12"/>
                </a:cxn>
              </a:cxnLst>
              <a:rect l="0" t="0" r="r" b="b"/>
              <a:pathLst>
                <a:path w="57" h="97">
                  <a:moveTo>
                    <a:pt x="51" y="12"/>
                  </a:moveTo>
                  <a:cubicBezTo>
                    <a:pt x="43" y="10"/>
                    <a:pt x="34" y="10"/>
                    <a:pt x="28" y="14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2"/>
                    <a:pt x="33" y="0"/>
                    <a:pt x="57" y="0"/>
                  </a:cubicBezTo>
                  <a:lnTo>
                    <a:pt x="5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4" name="Freeform 20"/>
            <p:cNvSpPr>
              <a:spLocks noEditPoints="1"/>
            </p:cNvSpPr>
            <p:nvPr userDrawn="1"/>
          </p:nvSpPr>
          <p:spPr bwMode="gray">
            <a:xfrm>
              <a:off x="1194750" y="1700099"/>
              <a:ext cx="85494" cy="95836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46" y="87"/>
                </a:cxn>
                <a:cxn ang="0">
                  <a:pos x="71" y="82"/>
                </a:cxn>
                <a:cxn ang="0">
                  <a:pos x="74" y="92"/>
                </a:cxn>
                <a:cxn ang="0">
                  <a:pos x="43" y="99"/>
                </a:cxn>
                <a:cxn ang="0">
                  <a:pos x="5" y="49"/>
                </a:cxn>
                <a:cxn ang="0">
                  <a:pos x="52" y="0"/>
                </a:cxn>
                <a:cxn ang="0">
                  <a:pos x="83" y="47"/>
                </a:cxn>
                <a:cxn ang="0">
                  <a:pos x="20" y="55"/>
                </a:cxn>
                <a:cxn ang="0">
                  <a:pos x="50" y="10"/>
                </a:cxn>
                <a:cxn ang="0">
                  <a:pos x="20" y="47"/>
                </a:cxn>
                <a:cxn ang="0">
                  <a:pos x="69" y="40"/>
                </a:cxn>
                <a:cxn ang="0">
                  <a:pos x="50" y="10"/>
                </a:cxn>
              </a:cxnLst>
              <a:rect l="0" t="0" r="r" b="b"/>
              <a:pathLst>
                <a:path w="88" h="99">
                  <a:moveTo>
                    <a:pt x="20" y="55"/>
                  </a:moveTo>
                  <a:cubicBezTo>
                    <a:pt x="19" y="77"/>
                    <a:pt x="27" y="87"/>
                    <a:pt x="46" y="87"/>
                  </a:cubicBezTo>
                  <a:cubicBezTo>
                    <a:pt x="57" y="87"/>
                    <a:pt x="65" y="85"/>
                    <a:pt x="71" y="8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7" y="96"/>
                    <a:pt x="56" y="99"/>
                    <a:pt x="43" y="99"/>
                  </a:cubicBezTo>
                  <a:cubicBezTo>
                    <a:pt x="16" y="99"/>
                    <a:pt x="0" y="83"/>
                    <a:pt x="5" y="49"/>
                  </a:cubicBezTo>
                  <a:cubicBezTo>
                    <a:pt x="10" y="17"/>
                    <a:pt x="29" y="0"/>
                    <a:pt x="52" y="0"/>
                  </a:cubicBezTo>
                  <a:cubicBezTo>
                    <a:pt x="76" y="0"/>
                    <a:pt x="88" y="15"/>
                    <a:pt x="83" y="47"/>
                  </a:cubicBezTo>
                  <a:lnTo>
                    <a:pt x="20" y="55"/>
                  </a:lnTo>
                  <a:close/>
                  <a:moveTo>
                    <a:pt x="50" y="10"/>
                  </a:moveTo>
                  <a:cubicBezTo>
                    <a:pt x="36" y="10"/>
                    <a:pt x="23" y="21"/>
                    <a:pt x="20" y="47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2" y="19"/>
                    <a:pt x="64" y="10"/>
                    <a:pt x="50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gray">
            <a:xfrm>
              <a:off x="1291276" y="1700099"/>
              <a:ext cx="81357" cy="93768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5" y="29"/>
                </a:cxn>
                <a:cxn ang="0">
                  <a:pos x="47" y="10"/>
                </a:cxn>
                <a:cxn ang="0">
                  <a:pos x="28" y="13"/>
                </a:cxn>
                <a:cxn ang="0">
                  <a:pos x="16" y="97"/>
                </a:cxn>
                <a:cxn ang="0">
                  <a:pos x="0" y="97"/>
                </a:cxn>
                <a:cxn ang="0">
                  <a:pos x="12" y="7"/>
                </a:cxn>
                <a:cxn ang="0">
                  <a:pos x="50" y="0"/>
                </a:cxn>
                <a:cxn ang="0">
                  <a:pos x="82" y="28"/>
                </a:cxn>
                <a:cxn ang="0">
                  <a:pos x="72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5" y="29"/>
                    <a:pt x="65" y="29"/>
                    <a:pt x="65" y="29"/>
                  </a:cubicBezTo>
                  <a:cubicBezTo>
                    <a:pt x="67" y="20"/>
                    <a:pt x="64" y="10"/>
                    <a:pt x="47" y="10"/>
                  </a:cubicBezTo>
                  <a:cubicBezTo>
                    <a:pt x="38" y="10"/>
                    <a:pt x="33" y="11"/>
                    <a:pt x="28" y="13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2" y="97"/>
                    <a:pt x="72" y="97"/>
                    <a:pt x="72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gray">
            <a:xfrm>
              <a:off x="1416070" y="1700099"/>
              <a:ext cx="68947" cy="95836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5" y="49"/>
                </a:cxn>
                <a:cxn ang="0">
                  <a:pos x="50" y="0"/>
                </a:cxn>
                <a:cxn ang="0">
                  <a:pos x="71" y="7"/>
                </a:cxn>
                <a:cxn ang="0">
                  <a:pos x="66" y="15"/>
                </a:cxn>
                <a:cxn ang="0">
                  <a:pos x="52" y="11"/>
                </a:cxn>
                <a:cxn ang="0">
                  <a:pos x="21" y="49"/>
                </a:cxn>
                <a:cxn ang="0">
                  <a:pos x="40" y="87"/>
                </a:cxn>
                <a:cxn ang="0">
                  <a:pos x="56" y="83"/>
                </a:cxn>
                <a:cxn ang="0">
                  <a:pos x="59" y="92"/>
                </a:cxn>
                <a:cxn ang="0">
                  <a:pos x="36" y="99"/>
                </a:cxn>
              </a:cxnLst>
              <a:rect l="0" t="0" r="r" b="b"/>
              <a:pathLst>
                <a:path w="71" h="99">
                  <a:moveTo>
                    <a:pt x="36" y="99"/>
                  </a:moveTo>
                  <a:cubicBezTo>
                    <a:pt x="14" y="99"/>
                    <a:pt x="0" y="80"/>
                    <a:pt x="5" y="49"/>
                  </a:cubicBezTo>
                  <a:cubicBezTo>
                    <a:pt x="9" y="18"/>
                    <a:pt x="28" y="0"/>
                    <a:pt x="50" y="0"/>
                  </a:cubicBezTo>
                  <a:cubicBezTo>
                    <a:pt x="62" y="0"/>
                    <a:pt x="68" y="4"/>
                    <a:pt x="71" y="7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3" y="13"/>
                    <a:pt x="59" y="11"/>
                    <a:pt x="52" y="11"/>
                  </a:cubicBezTo>
                  <a:cubicBezTo>
                    <a:pt x="33" y="11"/>
                    <a:pt x="24" y="27"/>
                    <a:pt x="21" y="49"/>
                  </a:cubicBezTo>
                  <a:cubicBezTo>
                    <a:pt x="18" y="72"/>
                    <a:pt x="24" y="87"/>
                    <a:pt x="40" y="87"/>
                  </a:cubicBezTo>
                  <a:cubicBezTo>
                    <a:pt x="47" y="87"/>
                    <a:pt x="52" y="85"/>
                    <a:pt x="56" y="83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5" y="96"/>
                    <a:pt x="47" y="99"/>
                    <a:pt x="36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7" name="Freeform 23"/>
            <p:cNvSpPr>
              <a:spLocks noEditPoints="1"/>
            </p:cNvSpPr>
            <p:nvPr userDrawn="1"/>
          </p:nvSpPr>
          <p:spPr bwMode="gray">
            <a:xfrm>
              <a:off x="1487085" y="1700099"/>
              <a:ext cx="83426" cy="95836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4" y="49"/>
                </a:cxn>
                <a:cxn ang="0">
                  <a:pos x="50" y="0"/>
                </a:cxn>
                <a:cxn ang="0">
                  <a:pos x="82" y="49"/>
                </a:cxn>
                <a:cxn ang="0">
                  <a:pos x="36" y="99"/>
                </a:cxn>
                <a:cxn ang="0">
                  <a:pos x="49" y="10"/>
                </a:cxn>
                <a:cxn ang="0">
                  <a:pos x="20" y="49"/>
                </a:cxn>
                <a:cxn ang="0">
                  <a:pos x="37" y="88"/>
                </a:cxn>
                <a:cxn ang="0">
                  <a:pos x="65" y="49"/>
                </a:cxn>
                <a:cxn ang="0">
                  <a:pos x="49" y="10"/>
                </a:cxn>
              </a:cxnLst>
              <a:rect l="0" t="0" r="r" b="b"/>
              <a:pathLst>
                <a:path w="86" h="99">
                  <a:moveTo>
                    <a:pt x="36" y="99"/>
                  </a:moveTo>
                  <a:cubicBezTo>
                    <a:pt x="9" y="99"/>
                    <a:pt x="0" y="77"/>
                    <a:pt x="4" y="49"/>
                  </a:cubicBezTo>
                  <a:cubicBezTo>
                    <a:pt x="8" y="21"/>
                    <a:pt x="23" y="0"/>
                    <a:pt x="50" y="0"/>
                  </a:cubicBezTo>
                  <a:cubicBezTo>
                    <a:pt x="77" y="0"/>
                    <a:pt x="86" y="21"/>
                    <a:pt x="82" y="49"/>
                  </a:cubicBezTo>
                  <a:cubicBezTo>
                    <a:pt x="78" y="77"/>
                    <a:pt x="63" y="99"/>
                    <a:pt x="36" y="99"/>
                  </a:cubicBezTo>
                  <a:moveTo>
                    <a:pt x="49" y="10"/>
                  </a:moveTo>
                  <a:cubicBezTo>
                    <a:pt x="29" y="10"/>
                    <a:pt x="23" y="30"/>
                    <a:pt x="20" y="49"/>
                  </a:cubicBezTo>
                  <a:cubicBezTo>
                    <a:pt x="17" y="69"/>
                    <a:pt x="19" y="88"/>
                    <a:pt x="37" y="88"/>
                  </a:cubicBezTo>
                  <a:cubicBezTo>
                    <a:pt x="57" y="88"/>
                    <a:pt x="63" y="68"/>
                    <a:pt x="65" y="49"/>
                  </a:cubicBezTo>
                  <a:cubicBezTo>
                    <a:pt x="68" y="30"/>
                    <a:pt x="67" y="10"/>
                    <a:pt x="49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gray">
            <a:xfrm>
              <a:off x="1580852" y="1700099"/>
              <a:ext cx="82047" cy="93768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6" y="29"/>
                </a:cxn>
                <a:cxn ang="0">
                  <a:pos x="48" y="10"/>
                </a:cxn>
                <a:cxn ang="0">
                  <a:pos x="28" y="13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1" y="0"/>
                </a:cxn>
                <a:cxn ang="0">
                  <a:pos x="82" y="28"/>
                </a:cxn>
                <a:cxn ang="0">
                  <a:pos x="73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7" y="20"/>
                    <a:pt x="65" y="10"/>
                    <a:pt x="48" y="10"/>
                  </a:cubicBezTo>
                  <a:cubicBezTo>
                    <a:pt x="39" y="10"/>
                    <a:pt x="34" y="11"/>
                    <a:pt x="28" y="1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3" y="97"/>
                    <a:pt x="73" y="97"/>
                    <a:pt x="73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gray">
            <a:xfrm>
              <a:off x="1672552" y="1700099"/>
              <a:ext cx="64810" cy="95147"/>
            </a:xfrm>
            <a:custGeom>
              <a:avLst/>
              <a:gdLst/>
              <a:ahLst/>
              <a:cxnLst>
                <a:cxn ang="0">
                  <a:pos x="24" y="98"/>
                </a:cxn>
                <a:cxn ang="0">
                  <a:pos x="0" y="92"/>
                </a:cxn>
                <a:cxn ang="0">
                  <a:pos x="5" y="82"/>
                </a:cxn>
                <a:cxn ang="0">
                  <a:pos x="24" y="87"/>
                </a:cxn>
                <a:cxn ang="0">
                  <a:pos x="45" y="71"/>
                </a:cxn>
                <a:cxn ang="0">
                  <a:pos x="31" y="53"/>
                </a:cxn>
                <a:cxn ang="0">
                  <a:pos x="11" y="26"/>
                </a:cxn>
                <a:cxn ang="0">
                  <a:pos x="45" y="0"/>
                </a:cxn>
                <a:cxn ang="0">
                  <a:pos x="67" y="7"/>
                </a:cxn>
                <a:cxn ang="0">
                  <a:pos x="62" y="16"/>
                </a:cxn>
                <a:cxn ang="0">
                  <a:pos x="46" y="10"/>
                </a:cxn>
                <a:cxn ang="0">
                  <a:pos x="27" y="25"/>
                </a:cxn>
                <a:cxn ang="0">
                  <a:pos x="41" y="43"/>
                </a:cxn>
                <a:cxn ang="0">
                  <a:pos x="62" y="70"/>
                </a:cxn>
                <a:cxn ang="0">
                  <a:pos x="24" y="98"/>
                </a:cxn>
              </a:cxnLst>
              <a:rect l="0" t="0" r="r" b="b"/>
              <a:pathLst>
                <a:path w="67" h="98">
                  <a:moveTo>
                    <a:pt x="24" y="98"/>
                  </a:moveTo>
                  <a:cubicBezTo>
                    <a:pt x="13" y="98"/>
                    <a:pt x="4" y="96"/>
                    <a:pt x="0" y="9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9" y="84"/>
                    <a:pt x="15" y="87"/>
                    <a:pt x="24" y="87"/>
                  </a:cubicBezTo>
                  <a:cubicBezTo>
                    <a:pt x="35" y="87"/>
                    <a:pt x="44" y="80"/>
                    <a:pt x="45" y="71"/>
                  </a:cubicBezTo>
                  <a:cubicBezTo>
                    <a:pt x="46" y="61"/>
                    <a:pt x="41" y="56"/>
                    <a:pt x="31" y="53"/>
                  </a:cubicBezTo>
                  <a:cubicBezTo>
                    <a:pt x="13" y="46"/>
                    <a:pt x="10" y="36"/>
                    <a:pt x="11" y="26"/>
                  </a:cubicBezTo>
                  <a:cubicBezTo>
                    <a:pt x="13" y="12"/>
                    <a:pt x="27" y="0"/>
                    <a:pt x="45" y="0"/>
                  </a:cubicBezTo>
                  <a:cubicBezTo>
                    <a:pt x="55" y="0"/>
                    <a:pt x="63" y="3"/>
                    <a:pt x="67" y="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9" y="14"/>
                    <a:pt x="53" y="10"/>
                    <a:pt x="46" y="10"/>
                  </a:cubicBezTo>
                  <a:cubicBezTo>
                    <a:pt x="35" y="10"/>
                    <a:pt x="28" y="17"/>
                    <a:pt x="27" y="25"/>
                  </a:cubicBezTo>
                  <a:cubicBezTo>
                    <a:pt x="26" y="35"/>
                    <a:pt x="32" y="39"/>
                    <a:pt x="41" y="43"/>
                  </a:cubicBezTo>
                  <a:cubicBezTo>
                    <a:pt x="60" y="50"/>
                    <a:pt x="63" y="59"/>
                    <a:pt x="62" y="70"/>
                  </a:cubicBezTo>
                  <a:cubicBezTo>
                    <a:pt x="60" y="85"/>
                    <a:pt x="45" y="98"/>
                    <a:pt x="24" y="9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gray">
            <a:xfrm>
              <a:off x="1754598" y="1675967"/>
              <a:ext cx="44816" cy="119278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2" y="99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1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6" y="27"/>
                </a:cxn>
                <a:cxn ang="0">
                  <a:pos x="45" y="37"/>
                </a:cxn>
                <a:cxn ang="0">
                  <a:pos x="27" y="37"/>
                </a:cxn>
                <a:cxn ang="0">
                  <a:pos x="19" y="98"/>
                </a:cxn>
                <a:cxn ang="0">
                  <a:pos x="30" y="112"/>
                </a:cxn>
                <a:cxn ang="0">
                  <a:pos x="34" y="111"/>
                </a:cxn>
                <a:cxn ang="0">
                  <a:pos x="33" y="121"/>
                </a:cxn>
                <a:cxn ang="0">
                  <a:pos x="24" y="123"/>
                </a:cxn>
              </a:cxnLst>
              <a:rect l="0" t="0" r="r" b="b"/>
              <a:pathLst>
                <a:path w="46" h="123">
                  <a:moveTo>
                    <a:pt x="24" y="123"/>
                  </a:moveTo>
                  <a:cubicBezTo>
                    <a:pt x="6" y="123"/>
                    <a:pt x="1" y="110"/>
                    <a:pt x="2" y="99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6"/>
                    <a:pt x="20" y="112"/>
                    <a:pt x="30" y="112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1" y="122"/>
                    <a:pt x="28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1" name="Freeform 27"/>
            <p:cNvSpPr>
              <a:spLocks/>
            </p:cNvSpPr>
            <p:nvPr userDrawn="1"/>
          </p:nvSpPr>
          <p:spPr bwMode="gray">
            <a:xfrm>
              <a:off x="1806309" y="1700099"/>
              <a:ext cx="54468" cy="93768"/>
            </a:xfrm>
            <a:custGeom>
              <a:avLst/>
              <a:gdLst/>
              <a:ahLst/>
              <a:cxnLst>
                <a:cxn ang="0">
                  <a:pos x="51" y="12"/>
                </a:cxn>
                <a:cxn ang="0">
                  <a:pos x="28" y="14"/>
                </a:cxn>
                <a:cxn ang="0">
                  <a:pos x="16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6" y="0"/>
                </a:cxn>
                <a:cxn ang="0">
                  <a:pos x="51" y="12"/>
                </a:cxn>
              </a:cxnLst>
              <a:rect l="0" t="0" r="r" b="b"/>
              <a:pathLst>
                <a:path w="56" h="97">
                  <a:moveTo>
                    <a:pt x="51" y="12"/>
                  </a:moveTo>
                  <a:cubicBezTo>
                    <a:pt x="43" y="10"/>
                    <a:pt x="34" y="10"/>
                    <a:pt x="28" y="14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2"/>
                    <a:pt x="33" y="0"/>
                    <a:pt x="56" y="0"/>
                  </a:cubicBezTo>
                  <a:lnTo>
                    <a:pt x="5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gray">
            <a:xfrm>
              <a:off x="1865603" y="1702167"/>
              <a:ext cx="79289" cy="93768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2" y="86"/>
                    <a:pt x="36" y="86"/>
                  </a:cubicBezTo>
                  <a:cubicBezTo>
                    <a:pt x="44" y="86"/>
                    <a:pt x="49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3" name="Freeform 29"/>
            <p:cNvSpPr>
              <a:spLocks/>
            </p:cNvSpPr>
            <p:nvPr userDrawn="1"/>
          </p:nvSpPr>
          <p:spPr bwMode="gray">
            <a:xfrm>
              <a:off x="1956613" y="1700099"/>
              <a:ext cx="68258" cy="95836"/>
            </a:xfrm>
            <a:custGeom>
              <a:avLst/>
              <a:gdLst/>
              <a:ahLst/>
              <a:cxnLst>
                <a:cxn ang="0">
                  <a:pos x="35" y="99"/>
                </a:cxn>
                <a:cxn ang="0">
                  <a:pos x="4" y="49"/>
                </a:cxn>
                <a:cxn ang="0">
                  <a:pos x="49" y="0"/>
                </a:cxn>
                <a:cxn ang="0">
                  <a:pos x="70" y="7"/>
                </a:cxn>
                <a:cxn ang="0">
                  <a:pos x="65" y="15"/>
                </a:cxn>
                <a:cxn ang="0">
                  <a:pos x="51" y="11"/>
                </a:cxn>
                <a:cxn ang="0">
                  <a:pos x="21" y="49"/>
                </a:cxn>
                <a:cxn ang="0">
                  <a:pos x="40" y="87"/>
                </a:cxn>
                <a:cxn ang="0">
                  <a:pos x="56" y="83"/>
                </a:cxn>
                <a:cxn ang="0">
                  <a:pos x="58" y="92"/>
                </a:cxn>
                <a:cxn ang="0">
                  <a:pos x="35" y="99"/>
                </a:cxn>
              </a:cxnLst>
              <a:rect l="0" t="0" r="r" b="b"/>
              <a:pathLst>
                <a:path w="70" h="99">
                  <a:moveTo>
                    <a:pt x="35" y="99"/>
                  </a:moveTo>
                  <a:cubicBezTo>
                    <a:pt x="13" y="99"/>
                    <a:pt x="0" y="80"/>
                    <a:pt x="4" y="49"/>
                  </a:cubicBezTo>
                  <a:cubicBezTo>
                    <a:pt x="8" y="18"/>
                    <a:pt x="27" y="0"/>
                    <a:pt x="49" y="0"/>
                  </a:cubicBezTo>
                  <a:cubicBezTo>
                    <a:pt x="61" y="0"/>
                    <a:pt x="67" y="4"/>
                    <a:pt x="70" y="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3"/>
                    <a:pt x="58" y="11"/>
                    <a:pt x="51" y="11"/>
                  </a:cubicBezTo>
                  <a:cubicBezTo>
                    <a:pt x="33" y="11"/>
                    <a:pt x="24" y="27"/>
                    <a:pt x="21" y="49"/>
                  </a:cubicBezTo>
                  <a:cubicBezTo>
                    <a:pt x="17" y="72"/>
                    <a:pt x="24" y="87"/>
                    <a:pt x="40" y="87"/>
                  </a:cubicBezTo>
                  <a:cubicBezTo>
                    <a:pt x="47" y="87"/>
                    <a:pt x="52" y="85"/>
                    <a:pt x="56" y="83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4" y="96"/>
                    <a:pt x="46" y="99"/>
                    <a:pt x="35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gray">
            <a:xfrm>
              <a:off x="2037280" y="1675967"/>
              <a:ext cx="45505" cy="119278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3" y="9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7" y="27"/>
                </a:cxn>
                <a:cxn ang="0">
                  <a:pos x="45" y="37"/>
                </a:cxn>
                <a:cxn ang="0">
                  <a:pos x="28" y="37"/>
                </a:cxn>
                <a:cxn ang="0">
                  <a:pos x="19" y="98"/>
                </a:cxn>
                <a:cxn ang="0">
                  <a:pos x="30" y="112"/>
                </a:cxn>
                <a:cxn ang="0">
                  <a:pos x="35" y="111"/>
                </a:cxn>
                <a:cxn ang="0">
                  <a:pos x="33" y="121"/>
                </a:cxn>
                <a:cxn ang="0">
                  <a:pos x="24" y="123"/>
                </a:cxn>
              </a:cxnLst>
              <a:rect l="0" t="0" r="r" b="b"/>
              <a:pathLst>
                <a:path w="47" h="123">
                  <a:moveTo>
                    <a:pt x="24" y="123"/>
                  </a:moveTo>
                  <a:cubicBezTo>
                    <a:pt x="6" y="123"/>
                    <a:pt x="1" y="110"/>
                    <a:pt x="3" y="9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6"/>
                    <a:pt x="21" y="112"/>
                    <a:pt x="30" y="11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1" y="122"/>
                    <a:pt x="28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5" name="Freeform 31"/>
            <p:cNvSpPr>
              <a:spLocks noEditPoints="1"/>
            </p:cNvSpPr>
            <p:nvPr userDrawn="1"/>
          </p:nvSpPr>
          <p:spPr bwMode="gray">
            <a:xfrm>
              <a:off x="2090370" y="1667004"/>
              <a:ext cx="34473" cy="126862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5" y="9"/>
                </a:cxn>
                <a:cxn ang="0">
                  <a:pos x="26" y="0"/>
                </a:cxn>
                <a:cxn ang="0">
                  <a:pos x="34" y="9"/>
                </a:cxn>
                <a:cxn ang="0">
                  <a:pos x="24" y="18"/>
                </a:cxn>
                <a:cxn ang="0">
                  <a:pos x="0" y="131"/>
                </a:cxn>
                <a:cxn ang="0">
                  <a:pos x="13" y="36"/>
                </a:cxn>
                <a:cxn ang="0">
                  <a:pos x="29" y="36"/>
                </a:cxn>
                <a:cxn ang="0">
                  <a:pos x="16" y="131"/>
                </a:cxn>
                <a:cxn ang="0">
                  <a:pos x="0" y="131"/>
                </a:cxn>
              </a:cxnLst>
              <a:rect l="0" t="0" r="r" b="b"/>
              <a:pathLst>
                <a:path w="35" h="131">
                  <a:moveTo>
                    <a:pt x="24" y="18"/>
                  </a:moveTo>
                  <a:cubicBezTo>
                    <a:pt x="18" y="18"/>
                    <a:pt x="15" y="14"/>
                    <a:pt x="15" y="9"/>
                  </a:cubicBezTo>
                  <a:cubicBezTo>
                    <a:pt x="16" y="4"/>
                    <a:pt x="21" y="0"/>
                    <a:pt x="26" y="0"/>
                  </a:cubicBezTo>
                  <a:cubicBezTo>
                    <a:pt x="31" y="0"/>
                    <a:pt x="35" y="4"/>
                    <a:pt x="34" y="9"/>
                  </a:cubicBezTo>
                  <a:cubicBezTo>
                    <a:pt x="34" y="14"/>
                    <a:pt x="29" y="18"/>
                    <a:pt x="24" y="18"/>
                  </a:cubicBezTo>
                  <a:moveTo>
                    <a:pt x="0" y="131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6" y="131"/>
                    <a:pt x="16" y="131"/>
                    <a:pt x="16" y="131"/>
                  </a:cubicBezTo>
                  <a:lnTo>
                    <a:pt x="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6" name="Freeform 32"/>
            <p:cNvSpPr>
              <a:spLocks noEditPoints="1"/>
            </p:cNvSpPr>
            <p:nvPr userDrawn="1"/>
          </p:nvSpPr>
          <p:spPr bwMode="gray">
            <a:xfrm>
              <a:off x="2131048" y="1700099"/>
              <a:ext cx="84115" cy="95836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4" y="49"/>
                </a:cxn>
                <a:cxn ang="0">
                  <a:pos x="50" y="0"/>
                </a:cxn>
                <a:cxn ang="0">
                  <a:pos x="82" y="49"/>
                </a:cxn>
                <a:cxn ang="0">
                  <a:pos x="36" y="99"/>
                </a:cxn>
                <a:cxn ang="0">
                  <a:pos x="48" y="10"/>
                </a:cxn>
                <a:cxn ang="0">
                  <a:pos x="20" y="49"/>
                </a:cxn>
                <a:cxn ang="0">
                  <a:pos x="38" y="88"/>
                </a:cxn>
                <a:cxn ang="0">
                  <a:pos x="65" y="49"/>
                </a:cxn>
                <a:cxn ang="0">
                  <a:pos x="48" y="10"/>
                </a:cxn>
              </a:cxnLst>
              <a:rect l="0" t="0" r="r" b="b"/>
              <a:pathLst>
                <a:path w="86" h="99">
                  <a:moveTo>
                    <a:pt x="36" y="99"/>
                  </a:moveTo>
                  <a:cubicBezTo>
                    <a:pt x="9" y="99"/>
                    <a:pt x="0" y="77"/>
                    <a:pt x="4" y="49"/>
                  </a:cubicBezTo>
                  <a:cubicBezTo>
                    <a:pt x="8" y="21"/>
                    <a:pt x="23" y="0"/>
                    <a:pt x="50" y="0"/>
                  </a:cubicBezTo>
                  <a:cubicBezTo>
                    <a:pt x="77" y="0"/>
                    <a:pt x="86" y="21"/>
                    <a:pt x="82" y="49"/>
                  </a:cubicBezTo>
                  <a:cubicBezTo>
                    <a:pt x="78" y="77"/>
                    <a:pt x="63" y="99"/>
                    <a:pt x="36" y="99"/>
                  </a:cubicBezTo>
                  <a:moveTo>
                    <a:pt x="48" y="10"/>
                  </a:moveTo>
                  <a:cubicBezTo>
                    <a:pt x="29" y="10"/>
                    <a:pt x="23" y="30"/>
                    <a:pt x="20" y="49"/>
                  </a:cubicBezTo>
                  <a:cubicBezTo>
                    <a:pt x="17" y="69"/>
                    <a:pt x="19" y="88"/>
                    <a:pt x="38" y="88"/>
                  </a:cubicBezTo>
                  <a:cubicBezTo>
                    <a:pt x="56" y="88"/>
                    <a:pt x="63" y="68"/>
                    <a:pt x="65" y="49"/>
                  </a:cubicBezTo>
                  <a:cubicBezTo>
                    <a:pt x="68" y="30"/>
                    <a:pt x="67" y="10"/>
                    <a:pt x="48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7" name="Freeform 33"/>
            <p:cNvSpPr>
              <a:spLocks/>
            </p:cNvSpPr>
            <p:nvPr userDrawn="1"/>
          </p:nvSpPr>
          <p:spPr bwMode="gray">
            <a:xfrm>
              <a:off x="2225506" y="1700099"/>
              <a:ext cx="81357" cy="93768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6" y="29"/>
                </a:cxn>
                <a:cxn ang="0">
                  <a:pos x="48" y="10"/>
                </a:cxn>
                <a:cxn ang="0">
                  <a:pos x="28" y="13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0" y="0"/>
                </a:cxn>
                <a:cxn ang="0">
                  <a:pos x="82" y="28"/>
                </a:cxn>
                <a:cxn ang="0">
                  <a:pos x="73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7" y="20"/>
                    <a:pt x="65" y="10"/>
                    <a:pt x="48" y="10"/>
                  </a:cubicBezTo>
                  <a:cubicBezTo>
                    <a:pt x="38" y="10"/>
                    <a:pt x="34" y="11"/>
                    <a:pt x="28" y="1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3" y="97"/>
                    <a:pt x="73" y="97"/>
                    <a:pt x="73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cxnSp>
        <p:nvCxnSpPr>
          <p:cNvPr id="47" name="Straight Connector 46"/>
          <p:cNvCxnSpPr/>
          <p:nvPr/>
        </p:nvCxnSpPr>
        <p:spPr bwMode="gray">
          <a:xfrm flipH="1">
            <a:off x="2977662" y="391738"/>
            <a:ext cx="785447" cy="2233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042185" y="450122"/>
            <a:ext cx="7428879" cy="1316810"/>
          </a:xfrm>
        </p:spPr>
        <p:txBody>
          <a:bodyPr lIns="0" tIns="0" rIns="0" bIns="0">
            <a:noAutofit/>
          </a:bodyPr>
          <a:lstStyle>
            <a:lvl1pPr algn="l">
              <a:lnSpc>
                <a:spcPct val="85000"/>
              </a:lnSpc>
              <a:defRPr sz="4800" b="0">
                <a:solidFill>
                  <a:schemeClr val="tx1"/>
                </a:solidFill>
                <a:latin typeface="+mj-lt"/>
                <a:ea typeface="Roboto" pitchFamily="2" charset="0"/>
                <a:cs typeface="Roboto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42185" y="1810508"/>
            <a:ext cx="7428879" cy="42620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 bwMode="gray">
          <a:xfrm>
            <a:off x="4042185" y="2280293"/>
            <a:ext cx="7428879" cy="2584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" y="-1"/>
            <a:ext cx="12192001" cy="6858001"/>
            <a:chOff x="-1" y="-1"/>
            <a:chExt cx="9906001" cy="6858001"/>
          </a:xfrm>
        </p:grpSpPr>
        <p:sp>
          <p:nvSpPr>
            <p:cNvPr id="44" name="Rectangle 43"/>
            <p:cNvSpPr/>
            <p:nvPr userDrawn="1"/>
          </p:nvSpPr>
          <p:spPr bwMode="gray">
            <a:xfrm rot="16200000">
              <a:off x="4811683" y="-4811684"/>
              <a:ext cx="282633" cy="990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 rot="16200000">
              <a:off x="4811682" y="1763683"/>
              <a:ext cx="282633" cy="990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48" name="Rectangle 47"/>
            <p:cNvSpPr/>
            <p:nvPr userDrawn="1"/>
          </p:nvSpPr>
          <p:spPr bwMode="gray">
            <a:xfrm>
              <a:off x="0" y="0"/>
              <a:ext cx="282633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49" name="Rectangle 48"/>
            <p:cNvSpPr/>
            <p:nvPr userDrawn="1"/>
          </p:nvSpPr>
          <p:spPr bwMode="gray">
            <a:xfrm>
              <a:off x="9623367" y="0"/>
              <a:ext cx="282633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</p:spTree>
    <p:extLst>
      <p:ext uri="{BB962C8B-B14F-4D97-AF65-F5344CB8AC3E}">
        <p14:creationId xmlns:p14="http://schemas.microsoft.com/office/powerpoint/2010/main" val="31536396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gray">
          <a:xfrm>
            <a:off x="4880211" y="101600"/>
            <a:ext cx="7311790" cy="665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47" name="Straight Connector 46"/>
          <p:cNvCxnSpPr/>
          <p:nvPr/>
        </p:nvCxnSpPr>
        <p:spPr bwMode="gray">
          <a:xfrm flipH="1">
            <a:off x="5404338" y="1948392"/>
            <a:ext cx="1062895" cy="2928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662901" y="2180031"/>
            <a:ext cx="4978114" cy="1786593"/>
          </a:xfrm>
        </p:spPr>
        <p:txBody>
          <a:bodyPr lIns="0" tIns="0" rIns="0" bIns="0">
            <a:noAutofit/>
          </a:bodyPr>
          <a:lstStyle>
            <a:lvl1pPr algn="l">
              <a:lnSpc>
                <a:spcPct val="85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662901" y="4032862"/>
            <a:ext cx="4978114" cy="42620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style</a:t>
            </a:r>
          </a:p>
        </p:txBody>
      </p:sp>
      <p:sp>
        <p:nvSpPr>
          <p:cNvPr id="37" name="Text Placeholder 38"/>
          <p:cNvSpPr>
            <a:spLocks noGrp="1"/>
          </p:cNvSpPr>
          <p:nvPr>
            <p:ph type="body" sz="quarter" idx="10"/>
          </p:nvPr>
        </p:nvSpPr>
        <p:spPr bwMode="gray">
          <a:xfrm>
            <a:off x="6662901" y="4525308"/>
            <a:ext cx="4978114" cy="2584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1"/>
          </p:nvPr>
        </p:nvSpPr>
        <p:spPr bwMode="gray">
          <a:xfrm>
            <a:off x="347857" y="282635"/>
            <a:ext cx="4532353" cy="6292732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-1" y="1"/>
            <a:ext cx="12192001" cy="6858001"/>
            <a:chOff x="-1" y="-1"/>
            <a:chExt cx="9906001" cy="6858001"/>
          </a:xfrm>
        </p:grpSpPr>
        <p:sp>
          <p:nvSpPr>
            <p:cNvPr id="44" name="Rectangle 43"/>
            <p:cNvSpPr/>
            <p:nvPr userDrawn="1"/>
          </p:nvSpPr>
          <p:spPr bwMode="gray">
            <a:xfrm rot="16200000">
              <a:off x="4811683" y="-4811684"/>
              <a:ext cx="282633" cy="990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/>
            </a:p>
          </p:txBody>
        </p:sp>
        <p:sp>
          <p:nvSpPr>
            <p:cNvPr id="45" name="Rectangle 44"/>
            <p:cNvSpPr/>
            <p:nvPr userDrawn="1"/>
          </p:nvSpPr>
          <p:spPr bwMode="gray">
            <a:xfrm rot="16200000">
              <a:off x="4811682" y="1763683"/>
              <a:ext cx="282633" cy="990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/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>
              <a:off x="0" y="0"/>
              <a:ext cx="282633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/>
            </a:p>
          </p:txBody>
        </p:sp>
        <p:sp>
          <p:nvSpPr>
            <p:cNvPr id="48" name="Rectangle 47"/>
            <p:cNvSpPr/>
            <p:nvPr userDrawn="1"/>
          </p:nvSpPr>
          <p:spPr bwMode="gray">
            <a:xfrm>
              <a:off x="9623367" y="0"/>
              <a:ext cx="282633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746189" y="5665192"/>
            <a:ext cx="1742485" cy="512325"/>
            <a:chOff x="7918778" y="5797551"/>
            <a:chExt cx="1415769" cy="379966"/>
          </a:xfrm>
          <a:solidFill>
            <a:schemeClr val="tx1"/>
          </a:solidFill>
        </p:grpSpPr>
        <p:sp>
          <p:nvSpPr>
            <p:cNvPr id="42" name="Freeform 8"/>
            <p:cNvSpPr>
              <a:spLocks/>
            </p:cNvSpPr>
            <p:nvPr userDrawn="1"/>
          </p:nvSpPr>
          <p:spPr bwMode="gray">
            <a:xfrm>
              <a:off x="7918778" y="5797551"/>
              <a:ext cx="345837" cy="379966"/>
            </a:xfrm>
            <a:custGeom>
              <a:avLst/>
              <a:gdLst/>
              <a:ahLst/>
              <a:cxnLst>
                <a:cxn ang="0">
                  <a:pos x="394" y="375"/>
                </a:cxn>
                <a:cxn ang="0">
                  <a:pos x="392" y="370"/>
                </a:cxn>
                <a:cxn ang="0">
                  <a:pos x="387" y="372"/>
                </a:cxn>
                <a:cxn ang="0">
                  <a:pos x="380" y="375"/>
                </a:cxn>
                <a:cxn ang="0">
                  <a:pos x="299" y="389"/>
                </a:cxn>
                <a:cxn ang="0">
                  <a:pos x="141" y="237"/>
                </a:cxn>
                <a:cxn ang="0">
                  <a:pos x="298" y="83"/>
                </a:cxn>
                <a:cxn ang="0">
                  <a:pos x="380" y="98"/>
                </a:cxn>
                <a:cxn ang="0">
                  <a:pos x="387" y="101"/>
                </a:cxn>
                <a:cxn ang="0">
                  <a:pos x="392" y="103"/>
                </a:cxn>
                <a:cxn ang="0">
                  <a:pos x="395" y="98"/>
                </a:cxn>
                <a:cxn ang="0">
                  <a:pos x="429" y="38"/>
                </a:cxn>
                <a:cxn ang="0">
                  <a:pos x="432" y="32"/>
                </a:cxn>
                <a:cxn ang="0">
                  <a:pos x="426" y="29"/>
                </a:cxn>
                <a:cxn ang="0">
                  <a:pos x="418" y="26"/>
                </a:cxn>
                <a:cxn ang="0">
                  <a:pos x="276" y="0"/>
                </a:cxn>
                <a:cxn ang="0">
                  <a:pos x="0" y="238"/>
                </a:cxn>
                <a:cxn ang="0">
                  <a:pos x="277" y="475"/>
                </a:cxn>
                <a:cxn ang="0">
                  <a:pos x="418" y="449"/>
                </a:cxn>
                <a:cxn ang="0">
                  <a:pos x="426" y="445"/>
                </a:cxn>
                <a:cxn ang="0">
                  <a:pos x="432" y="443"/>
                </a:cxn>
                <a:cxn ang="0">
                  <a:pos x="429" y="437"/>
                </a:cxn>
                <a:cxn ang="0">
                  <a:pos x="394" y="375"/>
                </a:cxn>
              </a:cxnLst>
              <a:rect l="0" t="0" r="r" b="b"/>
              <a:pathLst>
                <a:path w="432" h="475">
                  <a:moveTo>
                    <a:pt x="394" y="375"/>
                  </a:moveTo>
                  <a:cubicBezTo>
                    <a:pt x="392" y="370"/>
                    <a:pt x="392" y="370"/>
                    <a:pt x="392" y="370"/>
                  </a:cubicBezTo>
                  <a:cubicBezTo>
                    <a:pt x="387" y="372"/>
                    <a:pt x="387" y="372"/>
                    <a:pt x="387" y="372"/>
                  </a:cubicBezTo>
                  <a:cubicBezTo>
                    <a:pt x="380" y="375"/>
                    <a:pt x="380" y="375"/>
                    <a:pt x="380" y="375"/>
                  </a:cubicBezTo>
                  <a:cubicBezTo>
                    <a:pt x="361" y="382"/>
                    <a:pt x="338" y="389"/>
                    <a:pt x="299" y="389"/>
                  </a:cubicBezTo>
                  <a:cubicBezTo>
                    <a:pt x="191" y="389"/>
                    <a:pt x="141" y="310"/>
                    <a:pt x="141" y="237"/>
                  </a:cubicBezTo>
                  <a:cubicBezTo>
                    <a:pt x="141" y="160"/>
                    <a:pt x="190" y="83"/>
                    <a:pt x="298" y="83"/>
                  </a:cubicBezTo>
                  <a:cubicBezTo>
                    <a:pt x="335" y="83"/>
                    <a:pt x="363" y="91"/>
                    <a:pt x="380" y="98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92" y="103"/>
                    <a:pt x="392" y="103"/>
                    <a:pt x="392" y="103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429" y="38"/>
                    <a:pt x="429" y="38"/>
                    <a:pt x="429" y="38"/>
                  </a:cubicBezTo>
                  <a:cubicBezTo>
                    <a:pt x="432" y="32"/>
                    <a:pt x="432" y="32"/>
                    <a:pt x="432" y="32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381" y="8"/>
                    <a:pt x="333" y="0"/>
                    <a:pt x="276" y="0"/>
                  </a:cubicBezTo>
                  <a:cubicBezTo>
                    <a:pt x="95" y="0"/>
                    <a:pt x="0" y="119"/>
                    <a:pt x="0" y="238"/>
                  </a:cubicBezTo>
                  <a:cubicBezTo>
                    <a:pt x="0" y="356"/>
                    <a:pt x="95" y="475"/>
                    <a:pt x="277" y="475"/>
                  </a:cubicBezTo>
                  <a:cubicBezTo>
                    <a:pt x="332" y="475"/>
                    <a:pt x="386" y="466"/>
                    <a:pt x="418" y="449"/>
                  </a:cubicBezTo>
                  <a:cubicBezTo>
                    <a:pt x="426" y="445"/>
                    <a:pt x="426" y="445"/>
                    <a:pt x="426" y="445"/>
                  </a:cubicBezTo>
                  <a:cubicBezTo>
                    <a:pt x="432" y="443"/>
                    <a:pt x="432" y="443"/>
                    <a:pt x="432" y="443"/>
                  </a:cubicBezTo>
                  <a:cubicBezTo>
                    <a:pt x="429" y="437"/>
                    <a:pt x="429" y="437"/>
                    <a:pt x="429" y="437"/>
                  </a:cubicBezTo>
                  <a:lnTo>
                    <a:pt x="394" y="3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gray">
            <a:xfrm>
              <a:off x="8269165" y="5797551"/>
              <a:ext cx="330479" cy="379966"/>
            </a:xfrm>
            <a:custGeom>
              <a:avLst/>
              <a:gdLst/>
              <a:ahLst/>
              <a:cxnLst>
                <a:cxn ang="0">
                  <a:pos x="253" y="192"/>
                </a:cxn>
                <a:cxn ang="0">
                  <a:pos x="155" y="134"/>
                </a:cxn>
                <a:cxn ang="0">
                  <a:pos x="249" y="81"/>
                </a:cxn>
                <a:cxn ang="0">
                  <a:pos x="349" y="99"/>
                </a:cxn>
                <a:cxn ang="0">
                  <a:pos x="356" y="102"/>
                </a:cxn>
                <a:cxn ang="0">
                  <a:pos x="362" y="104"/>
                </a:cxn>
                <a:cxn ang="0">
                  <a:pos x="364" y="100"/>
                </a:cxn>
                <a:cxn ang="0">
                  <a:pos x="398" y="38"/>
                </a:cxn>
                <a:cxn ang="0">
                  <a:pos x="402" y="32"/>
                </a:cxn>
                <a:cxn ang="0">
                  <a:pos x="396" y="29"/>
                </a:cxn>
                <a:cxn ang="0">
                  <a:pos x="387" y="25"/>
                </a:cxn>
                <a:cxn ang="0">
                  <a:pos x="235" y="0"/>
                </a:cxn>
                <a:cxn ang="0">
                  <a:pos x="20" y="142"/>
                </a:cxn>
                <a:cxn ang="0">
                  <a:pos x="172" y="271"/>
                </a:cxn>
                <a:cxn ang="0">
                  <a:pos x="271" y="333"/>
                </a:cxn>
                <a:cxn ang="0">
                  <a:pos x="165" y="390"/>
                </a:cxn>
                <a:cxn ang="0">
                  <a:pos x="55" y="370"/>
                </a:cxn>
                <a:cxn ang="0">
                  <a:pos x="47" y="368"/>
                </a:cxn>
                <a:cxn ang="0">
                  <a:pos x="42" y="365"/>
                </a:cxn>
                <a:cxn ang="0">
                  <a:pos x="40" y="370"/>
                </a:cxn>
                <a:cxn ang="0">
                  <a:pos x="3" y="438"/>
                </a:cxn>
                <a:cxn ang="0">
                  <a:pos x="0" y="444"/>
                </a:cxn>
                <a:cxn ang="0">
                  <a:pos x="6" y="447"/>
                </a:cxn>
                <a:cxn ang="0">
                  <a:pos x="15" y="450"/>
                </a:cxn>
                <a:cxn ang="0">
                  <a:pos x="186" y="475"/>
                </a:cxn>
                <a:cxn ang="0">
                  <a:pos x="413" y="328"/>
                </a:cxn>
                <a:cxn ang="0">
                  <a:pos x="253" y="192"/>
                </a:cxn>
              </a:cxnLst>
              <a:rect l="0" t="0" r="r" b="b"/>
              <a:pathLst>
                <a:path w="413" h="475">
                  <a:moveTo>
                    <a:pt x="253" y="192"/>
                  </a:moveTo>
                  <a:cubicBezTo>
                    <a:pt x="200" y="177"/>
                    <a:pt x="155" y="164"/>
                    <a:pt x="155" y="134"/>
                  </a:cubicBezTo>
                  <a:cubicBezTo>
                    <a:pt x="155" y="102"/>
                    <a:pt x="193" y="81"/>
                    <a:pt x="249" y="81"/>
                  </a:cubicBezTo>
                  <a:cubicBezTo>
                    <a:pt x="288" y="81"/>
                    <a:pt x="328" y="90"/>
                    <a:pt x="349" y="99"/>
                  </a:cubicBezTo>
                  <a:cubicBezTo>
                    <a:pt x="356" y="102"/>
                    <a:pt x="356" y="102"/>
                    <a:pt x="356" y="102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72" y="19"/>
                    <a:pt x="319" y="0"/>
                    <a:pt x="235" y="0"/>
                  </a:cubicBezTo>
                  <a:cubicBezTo>
                    <a:pt x="94" y="0"/>
                    <a:pt x="20" y="71"/>
                    <a:pt x="20" y="142"/>
                  </a:cubicBezTo>
                  <a:cubicBezTo>
                    <a:pt x="20" y="225"/>
                    <a:pt x="101" y="250"/>
                    <a:pt x="172" y="271"/>
                  </a:cubicBezTo>
                  <a:cubicBezTo>
                    <a:pt x="225" y="287"/>
                    <a:pt x="271" y="301"/>
                    <a:pt x="271" y="333"/>
                  </a:cubicBezTo>
                  <a:cubicBezTo>
                    <a:pt x="271" y="366"/>
                    <a:pt x="228" y="390"/>
                    <a:pt x="165" y="390"/>
                  </a:cubicBezTo>
                  <a:cubicBezTo>
                    <a:pt x="122" y="390"/>
                    <a:pt x="78" y="380"/>
                    <a:pt x="55" y="370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2" y="365"/>
                    <a:pt x="42" y="365"/>
                    <a:pt x="42" y="365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3" y="438"/>
                    <a:pt x="3" y="438"/>
                    <a:pt x="3" y="43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6" y="447"/>
                    <a:pt x="6" y="447"/>
                    <a:pt x="6" y="447"/>
                  </a:cubicBezTo>
                  <a:cubicBezTo>
                    <a:pt x="15" y="450"/>
                    <a:pt x="15" y="450"/>
                    <a:pt x="15" y="450"/>
                  </a:cubicBezTo>
                  <a:cubicBezTo>
                    <a:pt x="55" y="466"/>
                    <a:pt x="119" y="475"/>
                    <a:pt x="186" y="475"/>
                  </a:cubicBezTo>
                  <a:cubicBezTo>
                    <a:pt x="317" y="475"/>
                    <a:pt x="413" y="413"/>
                    <a:pt x="413" y="328"/>
                  </a:cubicBezTo>
                  <a:cubicBezTo>
                    <a:pt x="413" y="238"/>
                    <a:pt x="328" y="213"/>
                    <a:pt x="253" y="1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gray">
            <a:xfrm>
              <a:off x="8604764" y="5804377"/>
              <a:ext cx="329910" cy="366883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  <a:cxn ang="0">
                  <a:pos x="571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1" name="Freeform 11"/>
            <p:cNvSpPr>
              <a:spLocks/>
            </p:cNvSpPr>
            <p:nvPr userDrawn="1"/>
          </p:nvSpPr>
          <p:spPr bwMode="gray">
            <a:xfrm>
              <a:off x="8604764" y="5804377"/>
              <a:ext cx="329910" cy="366883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2" name="Freeform 12"/>
            <p:cNvSpPr>
              <a:spLocks noEditPoints="1"/>
            </p:cNvSpPr>
            <p:nvPr userDrawn="1"/>
          </p:nvSpPr>
          <p:spPr bwMode="gray">
            <a:xfrm>
              <a:off x="8965958" y="5797551"/>
              <a:ext cx="368589" cy="379966"/>
            </a:xfrm>
            <a:custGeom>
              <a:avLst/>
              <a:gdLst/>
              <a:ahLst/>
              <a:cxnLst>
                <a:cxn ang="0">
                  <a:pos x="360" y="225"/>
                </a:cxn>
                <a:cxn ang="0">
                  <a:pos x="439" y="127"/>
                </a:cxn>
                <a:cxn ang="0">
                  <a:pos x="196" y="0"/>
                </a:cxn>
                <a:cxn ang="0">
                  <a:pos x="10" y="25"/>
                </a:cxn>
                <a:cxn ang="0">
                  <a:pos x="4" y="27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0" y="443"/>
                </a:cxn>
                <a:cxn ang="0">
                  <a:pos x="0" y="447"/>
                </a:cxn>
                <a:cxn ang="0">
                  <a:pos x="4" y="448"/>
                </a:cxn>
                <a:cxn ang="0">
                  <a:pos x="10" y="450"/>
                </a:cxn>
                <a:cxn ang="0">
                  <a:pos x="203" y="475"/>
                </a:cxn>
                <a:cxn ang="0">
                  <a:pos x="461" y="335"/>
                </a:cxn>
                <a:cxn ang="0">
                  <a:pos x="360" y="225"/>
                </a:cxn>
                <a:cxn ang="0">
                  <a:pos x="132" y="247"/>
                </a:cxn>
                <a:cxn ang="0">
                  <a:pos x="132" y="208"/>
                </a:cxn>
                <a:cxn ang="0">
                  <a:pos x="132" y="79"/>
                </a:cxn>
                <a:cxn ang="0">
                  <a:pos x="196" y="72"/>
                </a:cxn>
                <a:cxn ang="0">
                  <a:pos x="307" y="132"/>
                </a:cxn>
                <a:cxn ang="0">
                  <a:pos x="201" y="194"/>
                </a:cxn>
                <a:cxn ang="0">
                  <a:pos x="193" y="194"/>
                </a:cxn>
                <a:cxn ang="0">
                  <a:pos x="188" y="195"/>
                </a:cxn>
                <a:cxn ang="0">
                  <a:pos x="188" y="200"/>
                </a:cxn>
                <a:cxn ang="0">
                  <a:pos x="188" y="255"/>
                </a:cxn>
                <a:cxn ang="0">
                  <a:pos x="188" y="261"/>
                </a:cxn>
                <a:cxn ang="0">
                  <a:pos x="193" y="261"/>
                </a:cxn>
                <a:cxn ang="0">
                  <a:pos x="201" y="262"/>
                </a:cxn>
                <a:cxn ang="0">
                  <a:pos x="325" y="334"/>
                </a:cxn>
                <a:cxn ang="0">
                  <a:pos x="201" y="400"/>
                </a:cxn>
                <a:cxn ang="0">
                  <a:pos x="132" y="392"/>
                </a:cxn>
                <a:cxn ang="0">
                  <a:pos x="132" y="247"/>
                </a:cxn>
              </a:cxnLst>
              <a:rect l="0" t="0" r="r" b="b"/>
              <a:pathLst>
                <a:path w="461" h="475">
                  <a:moveTo>
                    <a:pt x="360" y="225"/>
                  </a:moveTo>
                  <a:cubicBezTo>
                    <a:pt x="395" y="211"/>
                    <a:pt x="439" y="183"/>
                    <a:pt x="439" y="127"/>
                  </a:cubicBezTo>
                  <a:cubicBezTo>
                    <a:pt x="439" y="48"/>
                    <a:pt x="348" y="0"/>
                    <a:pt x="196" y="0"/>
                  </a:cubicBezTo>
                  <a:cubicBezTo>
                    <a:pt x="126" y="0"/>
                    <a:pt x="56" y="9"/>
                    <a:pt x="1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8"/>
                    <a:pt x="4" y="448"/>
                    <a:pt x="4" y="448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57" y="466"/>
                    <a:pt x="127" y="475"/>
                    <a:pt x="203" y="475"/>
                  </a:cubicBezTo>
                  <a:cubicBezTo>
                    <a:pt x="369" y="475"/>
                    <a:pt x="461" y="426"/>
                    <a:pt x="461" y="335"/>
                  </a:cubicBezTo>
                  <a:cubicBezTo>
                    <a:pt x="461" y="272"/>
                    <a:pt x="396" y="239"/>
                    <a:pt x="360" y="225"/>
                  </a:cubicBezTo>
                  <a:moveTo>
                    <a:pt x="132" y="247"/>
                  </a:moveTo>
                  <a:cubicBezTo>
                    <a:pt x="132" y="208"/>
                    <a:pt x="132" y="208"/>
                    <a:pt x="132" y="208"/>
                  </a:cubicBezTo>
                  <a:cubicBezTo>
                    <a:pt x="132" y="208"/>
                    <a:pt x="132" y="103"/>
                    <a:pt x="132" y="79"/>
                  </a:cubicBezTo>
                  <a:cubicBezTo>
                    <a:pt x="153" y="75"/>
                    <a:pt x="174" y="72"/>
                    <a:pt x="196" y="72"/>
                  </a:cubicBezTo>
                  <a:cubicBezTo>
                    <a:pt x="269" y="72"/>
                    <a:pt x="307" y="92"/>
                    <a:pt x="307" y="132"/>
                  </a:cubicBezTo>
                  <a:cubicBezTo>
                    <a:pt x="307" y="150"/>
                    <a:pt x="307" y="187"/>
                    <a:pt x="201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88" y="255"/>
                    <a:pt x="188" y="255"/>
                    <a:pt x="188" y="255"/>
                  </a:cubicBezTo>
                  <a:cubicBezTo>
                    <a:pt x="188" y="261"/>
                    <a:pt x="188" y="261"/>
                    <a:pt x="188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201" y="262"/>
                    <a:pt x="201" y="262"/>
                    <a:pt x="201" y="262"/>
                  </a:cubicBezTo>
                  <a:cubicBezTo>
                    <a:pt x="310" y="268"/>
                    <a:pt x="325" y="302"/>
                    <a:pt x="325" y="334"/>
                  </a:cubicBezTo>
                  <a:cubicBezTo>
                    <a:pt x="325" y="389"/>
                    <a:pt x="257" y="400"/>
                    <a:pt x="201" y="400"/>
                  </a:cubicBezTo>
                  <a:cubicBezTo>
                    <a:pt x="176" y="400"/>
                    <a:pt x="153" y="397"/>
                    <a:pt x="132" y="392"/>
                  </a:cubicBezTo>
                  <a:lnTo>
                    <a:pt x="132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770692" y="6208802"/>
            <a:ext cx="1693479" cy="112625"/>
            <a:chOff x="7938687" y="6208801"/>
            <a:chExt cx="1375952" cy="112625"/>
          </a:xfrm>
          <a:solidFill>
            <a:srgbClr val="976F43"/>
          </a:solidFill>
        </p:grpSpPr>
        <p:sp>
          <p:nvSpPr>
            <p:cNvPr id="53" name="Freeform 13"/>
            <p:cNvSpPr>
              <a:spLocks/>
            </p:cNvSpPr>
            <p:nvPr userDrawn="1"/>
          </p:nvSpPr>
          <p:spPr bwMode="gray">
            <a:xfrm>
              <a:off x="7938687" y="6208801"/>
              <a:ext cx="28441" cy="110918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28" y="0"/>
                </a:cxn>
                <a:cxn ang="0">
                  <a:pos x="50" y="0"/>
                </a:cxn>
                <a:cxn ang="0">
                  <a:pos x="24" y="195"/>
                </a:cxn>
                <a:cxn ang="0">
                  <a:pos x="0" y="195"/>
                </a:cxn>
              </a:cxnLst>
              <a:rect l="0" t="0" r="r" b="b"/>
              <a:pathLst>
                <a:path w="50" h="195">
                  <a:moveTo>
                    <a:pt x="0" y="195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24" y="19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gray">
            <a:xfrm>
              <a:off x="7972247" y="6242361"/>
              <a:ext cx="70532" cy="79065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45" y="87"/>
                </a:cxn>
                <a:cxn ang="0">
                  <a:pos x="71" y="82"/>
                </a:cxn>
                <a:cxn ang="0">
                  <a:pos x="74" y="92"/>
                </a:cxn>
                <a:cxn ang="0">
                  <a:pos x="43" y="99"/>
                </a:cxn>
                <a:cxn ang="0">
                  <a:pos x="5" y="49"/>
                </a:cxn>
                <a:cxn ang="0">
                  <a:pos x="52" y="0"/>
                </a:cxn>
                <a:cxn ang="0">
                  <a:pos x="84" y="47"/>
                </a:cxn>
                <a:cxn ang="0">
                  <a:pos x="20" y="55"/>
                </a:cxn>
                <a:cxn ang="0">
                  <a:pos x="50" y="10"/>
                </a:cxn>
                <a:cxn ang="0">
                  <a:pos x="20" y="47"/>
                </a:cxn>
                <a:cxn ang="0">
                  <a:pos x="69" y="40"/>
                </a:cxn>
                <a:cxn ang="0">
                  <a:pos x="50" y="10"/>
                </a:cxn>
              </a:cxnLst>
              <a:rect l="0" t="0" r="r" b="b"/>
              <a:pathLst>
                <a:path w="88" h="99">
                  <a:moveTo>
                    <a:pt x="20" y="55"/>
                  </a:moveTo>
                  <a:cubicBezTo>
                    <a:pt x="18" y="77"/>
                    <a:pt x="28" y="87"/>
                    <a:pt x="45" y="87"/>
                  </a:cubicBezTo>
                  <a:cubicBezTo>
                    <a:pt x="57" y="87"/>
                    <a:pt x="65" y="85"/>
                    <a:pt x="71" y="8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7" y="96"/>
                    <a:pt x="56" y="99"/>
                    <a:pt x="43" y="99"/>
                  </a:cubicBezTo>
                  <a:cubicBezTo>
                    <a:pt x="16" y="99"/>
                    <a:pt x="0" y="83"/>
                    <a:pt x="5" y="49"/>
                  </a:cubicBezTo>
                  <a:cubicBezTo>
                    <a:pt x="10" y="17"/>
                    <a:pt x="29" y="0"/>
                    <a:pt x="52" y="0"/>
                  </a:cubicBezTo>
                  <a:cubicBezTo>
                    <a:pt x="76" y="0"/>
                    <a:pt x="88" y="15"/>
                    <a:pt x="84" y="47"/>
                  </a:cubicBezTo>
                  <a:lnTo>
                    <a:pt x="20" y="55"/>
                  </a:lnTo>
                  <a:close/>
                  <a:moveTo>
                    <a:pt x="50" y="10"/>
                  </a:moveTo>
                  <a:cubicBezTo>
                    <a:pt x="36" y="10"/>
                    <a:pt x="23" y="21"/>
                    <a:pt x="20" y="47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2" y="19"/>
                    <a:pt x="64" y="10"/>
                    <a:pt x="50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gray">
            <a:xfrm>
              <a:off x="8082027" y="6208801"/>
              <a:ext cx="42092" cy="110918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139"/>
                </a:cxn>
                <a:cxn ang="0">
                  <a:pos x="0" y="139"/>
                </a:cxn>
                <a:cxn ang="0">
                  <a:pos x="12" y="54"/>
                </a:cxn>
                <a:cxn ang="0">
                  <a:pos x="0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15" y="30"/>
                </a:cxn>
                <a:cxn ang="0">
                  <a:pos x="53" y="0"/>
                </a:cxn>
                <a:cxn ang="0">
                  <a:pos x="52" y="10"/>
                </a:cxn>
                <a:cxn ang="0">
                  <a:pos x="32" y="29"/>
                </a:cxn>
                <a:cxn ang="0">
                  <a:pos x="29" y="44"/>
                </a:cxn>
                <a:cxn ang="0">
                  <a:pos x="47" y="44"/>
                </a:cxn>
                <a:cxn ang="0">
                  <a:pos x="45" y="54"/>
                </a:cxn>
                <a:cxn ang="0">
                  <a:pos x="28" y="54"/>
                </a:cxn>
              </a:cxnLst>
              <a:rect l="0" t="0" r="r" b="b"/>
              <a:pathLst>
                <a:path w="53" h="139">
                  <a:moveTo>
                    <a:pt x="28" y="54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12"/>
                    <a:pt x="31" y="0"/>
                    <a:pt x="53" y="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2" y="11"/>
                    <a:pt x="34" y="15"/>
                    <a:pt x="32" y="29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28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gray">
            <a:xfrm>
              <a:off x="8124119" y="6244067"/>
              <a:ext cx="65982" cy="77358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2" y="86"/>
                    <a:pt x="36" y="86"/>
                  </a:cubicBezTo>
                  <a:cubicBezTo>
                    <a:pt x="44" y="86"/>
                    <a:pt x="50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gray">
            <a:xfrm>
              <a:off x="8204890" y="6222453"/>
              <a:ext cx="38110" cy="98404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3" y="9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7" y="27"/>
                </a:cxn>
                <a:cxn ang="0">
                  <a:pos x="45" y="37"/>
                </a:cxn>
                <a:cxn ang="0">
                  <a:pos x="28" y="37"/>
                </a:cxn>
                <a:cxn ang="0">
                  <a:pos x="19" y="99"/>
                </a:cxn>
                <a:cxn ang="0">
                  <a:pos x="30" y="112"/>
                </a:cxn>
                <a:cxn ang="0">
                  <a:pos x="35" y="111"/>
                </a:cxn>
                <a:cxn ang="0">
                  <a:pos x="34" y="121"/>
                </a:cxn>
                <a:cxn ang="0">
                  <a:pos x="24" y="123"/>
                </a:cxn>
              </a:cxnLst>
              <a:rect l="0" t="0" r="r" b="b"/>
              <a:pathLst>
                <a:path w="47" h="123">
                  <a:moveTo>
                    <a:pt x="24" y="123"/>
                  </a:moveTo>
                  <a:cubicBezTo>
                    <a:pt x="6" y="123"/>
                    <a:pt x="1" y="110"/>
                    <a:pt x="3" y="9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8" y="106"/>
                    <a:pt x="21" y="112"/>
                    <a:pt x="30" y="11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2" y="122"/>
                    <a:pt x="29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gray">
            <a:xfrm>
              <a:off x="8249257" y="6244067"/>
              <a:ext cx="65413" cy="77358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3" y="86"/>
                    <a:pt x="36" y="86"/>
                  </a:cubicBezTo>
                  <a:cubicBezTo>
                    <a:pt x="44" y="86"/>
                    <a:pt x="50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gray">
            <a:xfrm>
              <a:off x="8325478" y="6242361"/>
              <a:ext cx="45505" cy="77358"/>
            </a:xfrm>
            <a:custGeom>
              <a:avLst/>
              <a:gdLst/>
              <a:ahLst/>
              <a:cxnLst>
                <a:cxn ang="0">
                  <a:pos x="51" y="12"/>
                </a:cxn>
                <a:cxn ang="0">
                  <a:pos x="28" y="14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7" y="0"/>
                </a:cxn>
                <a:cxn ang="0">
                  <a:pos x="51" y="12"/>
                </a:cxn>
              </a:cxnLst>
              <a:rect l="0" t="0" r="r" b="b"/>
              <a:pathLst>
                <a:path w="57" h="97">
                  <a:moveTo>
                    <a:pt x="51" y="12"/>
                  </a:moveTo>
                  <a:cubicBezTo>
                    <a:pt x="43" y="10"/>
                    <a:pt x="34" y="10"/>
                    <a:pt x="28" y="14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2"/>
                    <a:pt x="33" y="0"/>
                    <a:pt x="57" y="0"/>
                  </a:cubicBezTo>
                  <a:lnTo>
                    <a:pt x="5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0" name="Freeform 20"/>
            <p:cNvSpPr>
              <a:spLocks noEditPoints="1"/>
            </p:cNvSpPr>
            <p:nvPr userDrawn="1"/>
          </p:nvSpPr>
          <p:spPr bwMode="gray">
            <a:xfrm>
              <a:off x="8397148" y="6242361"/>
              <a:ext cx="70532" cy="79065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46" y="87"/>
                </a:cxn>
                <a:cxn ang="0">
                  <a:pos x="71" y="82"/>
                </a:cxn>
                <a:cxn ang="0">
                  <a:pos x="74" y="92"/>
                </a:cxn>
                <a:cxn ang="0">
                  <a:pos x="43" y="99"/>
                </a:cxn>
                <a:cxn ang="0">
                  <a:pos x="5" y="49"/>
                </a:cxn>
                <a:cxn ang="0">
                  <a:pos x="52" y="0"/>
                </a:cxn>
                <a:cxn ang="0">
                  <a:pos x="83" y="47"/>
                </a:cxn>
                <a:cxn ang="0">
                  <a:pos x="20" y="55"/>
                </a:cxn>
                <a:cxn ang="0">
                  <a:pos x="50" y="10"/>
                </a:cxn>
                <a:cxn ang="0">
                  <a:pos x="20" y="47"/>
                </a:cxn>
                <a:cxn ang="0">
                  <a:pos x="69" y="40"/>
                </a:cxn>
                <a:cxn ang="0">
                  <a:pos x="50" y="10"/>
                </a:cxn>
              </a:cxnLst>
              <a:rect l="0" t="0" r="r" b="b"/>
              <a:pathLst>
                <a:path w="88" h="99">
                  <a:moveTo>
                    <a:pt x="20" y="55"/>
                  </a:moveTo>
                  <a:cubicBezTo>
                    <a:pt x="19" y="77"/>
                    <a:pt x="27" y="87"/>
                    <a:pt x="46" y="87"/>
                  </a:cubicBezTo>
                  <a:cubicBezTo>
                    <a:pt x="57" y="87"/>
                    <a:pt x="65" y="85"/>
                    <a:pt x="71" y="8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7" y="96"/>
                    <a:pt x="56" y="99"/>
                    <a:pt x="43" y="99"/>
                  </a:cubicBezTo>
                  <a:cubicBezTo>
                    <a:pt x="16" y="99"/>
                    <a:pt x="0" y="83"/>
                    <a:pt x="5" y="49"/>
                  </a:cubicBezTo>
                  <a:cubicBezTo>
                    <a:pt x="10" y="17"/>
                    <a:pt x="29" y="0"/>
                    <a:pt x="52" y="0"/>
                  </a:cubicBezTo>
                  <a:cubicBezTo>
                    <a:pt x="76" y="0"/>
                    <a:pt x="88" y="15"/>
                    <a:pt x="83" y="47"/>
                  </a:cubicBezTo>
                  <a:lnTo>
                    <a:pt x="20" y="55"/>
                  </a:lnTo>
                  <a:close/>
                  <a:moveTo>
                    <a:pt x="50" y="10"/>
                  </a:moveTo>
                  <a:cubicBezTo>
                    <a:pt x="36" y="10"/>
                    <a:pt x="23" y="21"/>
                    <a:pt x="20" y="47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2" y="19"/>
                    <a:pt x="64" y="10"/>
                    <a:pt x="50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1" name="Freeform 21"/>
            <p:cNvSpPr>
              <a:spLocks/>
            </p:cNvSpPr>
            <p:nvPr userDrawn="1"/>
          </p:nvSpPr>
          <p:spPr bwMode="gray">
            <a:xfrm>
              <a:off x="8476781" y="6242361"/>
              <a:ext cx="67120" cy="77358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5" y="29"/>
                </a:cxn>
                <a:cxn ang="0">
                  <a:pos x="47" y="10"/>
                </a:cxn>
                <a:cxn ang="0">
                  <a:pos x="28" y="13"/>
                </a:cxn>
                <a:cxn ang="0">
                  <a:pos x="16" y="97"/>
                </a:cxn>
                <a:cxn ang="0">
                  <a:pos x="0" y="97"/>
                </a:cxn>
                <a:cxn ang="0">
                  <a:pos x="12" y="7"/>
                </a:cxn>
                <a:cxn ang="0">
                  <a:pos x="50" y="0"/>
                </a:cxn>
                <a:cxn ang="0">
                  <a:pos x="82" y="28"/>
                </a:cxn>
                <a:cxn ang="0">
                  <a:pos x="72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5" y="29"/>
                    <a:pt x="65" y="29"/>
                    <a:pt x="65" y="29"/>
                  </a:cubicBezTo>
                  <a:cubicBezTo>
                    <a:pt x="67" y="20"/>
                    <a:pt x="64" y="10"/>
                    <a:pt x="47" y="10"/>
                  </a:cubicBezTo>
                  <a:cubicBezTo>
                    <a:pt x="38" y="10"/>
                    <a:pt x="33" y="11"/>
                    <a:pt x="28" y="13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2" y="97"/>
                    <a:pt x="72" y="97"/>
                    <a:pt x="72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2" name="Freeform 22"/>
            <p:cNvSpPr>
              <a:spLocks/>
            </p:cNvSpPr>
            <p:nvPr userDrawn="1"/>
          </p:nvSpPr>
          <p:spPr bwMode="gray">
            <a:xfrm>
              <a:off x="8579736" y="6242361"/>
              <a:ext cx="56881" cy="79065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5" y="49"/>
                </a:cxn>
                <a:cxn ang="0">
                  <a:pos x="50" y="0"/>
                </a:cxn>
                <a:cxn ang="0">
                  <a:pos x="71" y="7"/>
                </a:cxn>
                <a:cxn ang="0">
                  <a:pos x="66" y="15"/>
                </a:cxn>
                <a:cxn ang="0">
                  <a:pos x="52" y="11"/>
                </a:cxn>
                <a:cxn ang="0">
                  <a:pos x="21" y="49"/>
                </a:cxn>
                <a:cxn ang="0">
                  <a:pos x="40" y="87"/>
                </a:cxn>
                <a:cxn ang="0">
                  <a:pos x="56" y="83"/>
                </a:cxn>
                <a:cxn ang="0">
                  <a:pos x="59" y="92"/>
                </a:cxn>
                <a:cxn ang="0">
                  <a:pos x="36" y="99"/>
                </a:cxn>
              </a:cxnLst>
              <a:rect l="0" t="0" r="r" b="b"/>
              <a:pathLst>
                <a:path w="71" h="99">
                  <a:moveTo>
                    <a:pt x="36" y="99"/>
                  </a:moveTo>
                  <a:cubicBezTo>
                    <a:pt x="14" y="99"/>
                    <a:pt x="0" y="80"/>
                    <a:pt x="5" y="49"/>
                  </a:cubicBezTo>
                  <a:cubicBezTo>
                    <a:pt x="9" y="18"/>
                    <a:pt x="28" y="0"/>
                    <a:pt x="50" y="0"/>
                  </a:cubicBezTo>
                  <a:cubicBezTo>
                    <a:pt x="62" y="0"/>
                    <a:pt x="68" y="4"/>
                    <a:pt x="71" y="7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3" y="13"/>
                    <a:pt x="59" y="11"/>
                    <a:pt x="52" y="11"/>
                  </a:cubicBezTo>
                  <a:cubicBezTo>
                    <a:pt x="33" y="11"/>
                    <a:pt x="24" y="27"/>
                    <a:pt x="21" y="49"/>
                  </a:cubicBezTo>
                  <a:cubicBezTo>
                    <a:pt x="18" y="72"/>
                    <a:pt x="24" y="87"/>
                    <a:pt x="40" y="87"/>
                  </a:cubicBezTo>
                  <a:cubicBezTo>
                    <a:pt x="47" y="87"/>
                    <a:pt x="52" y="85"/>
                    <a:pt x="56" y="83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5" y="96"/>
                    <a:pt x="47" y="99"/>
                    <a:pt x="36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3" name="Freeform 23"/>
            <p:cNvSpPr>
              <a:spLocks noEditPoints="1"/>
            </p:cNvSpPr>
            <p:nvPr userDrawn="1"/>
          </p:nvSpPr>
          <p:spPr bwMode="gray">
            <a:xfrm>
              <a:off x="8638323" y="6242361"/>
              <a:ext cx="68826" cy="79065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4" y="49"/>
                </a:cxn>
                <a:cxn ang="0">
                  <a:pos x="50" y="0"/>
                </a:cxn>
                <a:cxn ang="0">
                  <a:pos x="82" y="49"/>
                </a:cxn>
                <a:cxn ang="0">
                  <a:pos x="36" y="99"/>
                </a:cxn>
                <a:cxn ang="0">
                  <a:pos x="49" y="10"/>
                </a:cxn>
                <a:cxn ang="0">
                  <a:pos x="20" y="49"/>
                </a:cxn>
                <a:cxn ang="0">
                  <a:pos x="37" y="88"/>
                </a:cxn>
                <a:cxn ang="0">
                  <a:pos x="65" y="49"/>
                </a:cxn>
                <a:cxn ang="0">
                  <a:pos x="49" y="10"/>
                </a:cxn>
              </a:cxnLst>
              <a:rect l="0" t="0" r="r" b="b"/>
              <a:pathLst>
                <a:path w="86" h="99">
                  <a:moveTo>
                    <a:pt x="36" y="99"/>
                  </a:moveTo>
                  <a:cubicBezTo>
                    <a:pt x="9" y="99"/>
                    <a:pt x="0" y="77"/>
                    <a:pt x="4" y="49"/>
                  </a:cubicBezTo>
                  <a:cubicBezTo>
                    <a:pt x="8" y="21"/>
                    <a:pt x="23" y="0"/>
                    <a:pt x="50" y="0"/>
                  </a:cubicBezTo>
                  <a:cubicBezTo>
                    <a:pt x="77" y="0"/>
                    <a:pt x="86" y="21"/>
                    <a:pt x="82" y="49"/>
                  </a:cubicBezTo>
                  <a:cubicBezTo>
                    <a:pt x="78" y="77"/>
                    <a:pt x="63" y="99"/>
                    <a:pt x="36" y="99"/>
                  </a:cubicBezTo>
                  <a:moveTo>
                    <a:pt x="49" y="10"/>
                  </a:moveTo>
                  <a:cubicBezTo>
                    <a:pt x="29" y="10"/>
                    <a:pt x="23" y="30"/>
                    <a:pt x="20" y="49"/>
                  </a:cubicBezTo>
                  <a:cubicBezTo>
                    <a:pt x="17" y="69"/>
                    <a:pt x="19" y="88"/>
                    <a:pt x="37" y="88"/>
                  </a:cubicBezTo>
                  <a:cubicBezTo>
                    <a:pt x="57" y="88"/>
                    <a:pt x="63" y="68"/>
                    <a:pt x="65" y="49"/>
                  </a:cubicBezTo>
                  <a:cubicBezTo>
                    <a:pt x="68" y="30"/>
                    <a:pt x="67" y="10"/>
                    <a:pt x="49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gray">
            <a:xfrm>
              <a:off x="8715681" y="6242361"/>
              <a:ext cx="67689" cy="77358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6" y="29"/>
                </a:cxn>
                <a:cxn ang="0">
                  <a:pos x="48" y="10"/>
                </a:cxn>
                <a:cxn ang="0">
                  <a:pos x="28" y="13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1" y="0"/>
                </a:cxn>
                <a:cxn ang="0">
                  <a:pos x="82" y="28"/>
                </a:cxn>
                <a:cxn ang="0">
                  <a:pos x="73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7" y="20"/>
                    <a:pt x="65" y="10"/>
                    <a:pt x="48" y="10"/>
                  </a:cubicBezTo>
                  <a:cubicBezTo>
                    <a:pt x="39" y="10"/>
                    <a:pt x="34" y="11"/>
                    <a:pt x="28" y="1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3" y="97"/>
                    <a:pt x="73" y="97"/>
                    <a:pt x="73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gray">
            <a:xfrm>
              <a:off x="8791333" y="6242361"/>
              <a:ext cx="53468" cy="78496"/>
            </a:xfrm>
            <a:custGeom>
              <a:avLst/>
              <a:gdLst/>
              <a:ahLst/>
              <a:cxnLst>
                <a:cxn ang="0">
                  <a:pos x="24" y="98"/>
                </a:cxn>
                <a:cxn ang="0">
                  <a:pos x="0" y="92"/>
                </a:cxn>
                <a:cxn ang="0">
                  <a:pos x="5" y="82"/>
                </a:cxn>
                <a:cxn ang="0">
                  <a:pos x="24" y="87"/>
                </a:cxn>
                <a:cxn ang="0">
                  <a:pos x="45" y="71"/>
                </a:cxn>
                <a:cxn ang="0">
                  <a:pos x="31" y="53"/>
                </a:cxn>
                <a:cxn ang="0">
                  <a:pos x="11" y="26"/>
                </a:cxn>
                <a:cxn ang="0">
                  <a:pos x="45" y="0"/>
                </a:cxn>
                <a:cxn ang="0">
                  <a:pos x="67" y="7"/>
                </a:cxn>
                <a:cxn ang="0">
                  <a:pos x="62" y="16"/>
                </a:cxn>
                <a:cxn ang="0">
                  <a:pos x="46" y="10"/>
                </a:cxn>
                <a:cxn ang="0">
                  <a:pos x="27" y="25"/>
                </a:cxn>
                <a:cxn ang="0">
                  <a:pos x="41" y="43"/>
                </a:cxn>
                <a:cxn ang="0">
                  <a:pos x="62" y="70"/>
                </a:cxn>
                <a:cxn ang="0">
                  <a:pos x="24" y="98"/>
                </a:cxn>
              </a:cxnLst>
              <a:rect l="0" t="0" r="r" b="b"/>
              <a:pathLst>
                <a:path w="67" h="98">
                  <a:moveTo>
                    <a:pt x="24" y="98"/>
                  </a:moveTo>
                  <a:cubicBezTo>
                    <a:pt x="13" y="98"/>
                    <a:pt x="4" y="96"/>
                    <a:pt x="0" y="9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9" y="84"/>
                    <a:pt x="15" y="87"/>
                    <a:pt x="24" y="87"/>
                  </a:cubicBezTo>
                  <a:cubicBezTo>
                    <a:pt x="35" y="87"/>
                    <a:pt x="44" y="80"/>
                    <a:pt x="45" y="71"/>
                  </a:cubicBezTo>
                  <a:cubicBezTo>
                    <a:pt x="46" y="61"/>
                    <a:pt x="41" y="56"/>
                    <a:pt x="31" y="53"/>
                  </a:cubicBezTo>
                  <a:cubicBezTo>
                    <a:pt x="13" y="46"/>
                    <a:pt x="10" y="36"/>
                    <a:pt x="11" y="26"/>
                  </a:cubicBezTo>
                  <a:cubicBezTo>
                    <a:pt x="13" y="12"/>
                    <a:pt x="27" y="0"/>
                    <a:pt x="45" y="0"/>
                  </a:cubicBezTo>
                  <a:cubicBezTo>
                    <a:pt x="55" y="0"/>
                    <a:pt x="63" y="3"/>
                    <a:pt x="67" y="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9" y="14"/>
                    <a:pt x="53" y="10"/>
                    <a:pt x="46" y="10"/>
                  </a:cubicBezTo>
                  <a:cubicBezTo>
                    <a:pt x="35" y="10"/>
                    <a:pt x="28" y="17"/>
                    <a:pt x="27" y="25"/>
                  </a:cubicBezTo>
                  <a:cubicBezTo>
                    <a:pt x="26" y="35"/>
                    <a:pt x="32" y="39"/>
                    <a:pt x="41" y="43"/>
                  </a:cubicBezTo>
                  <a:cubicBezTo>
                    <a:pt x="60" y="50"/>
                    <a:pt x="63" y="59"/>
                    <a:pt x="62" y="70"/>
                  </a:cubicBezTo>
                  <a:cubicBezTo>
                    <a:pt x="60" y="85"/>
                    <a:pt x="45" y="98"/>
                    <a:pt x="24" y="9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6" name="Freeform 26"/>
            <p:cNvSpPr>
              <a:spLocks/>
            </p:cNvSpPr>
            <p:nvPr userDrawn="1"/>
          </p:nvSpPr>
          <p:spPr bwMode="gray">
            <a:xfrm>
              <a:off x="8859022" y="6222453"/>
              <a:ext cx="36973" cy="98404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2" y="99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1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6" y="27"/>
                </a:cxn>
                <a:cxn ang="0">
                  <a:pos x="45" y="37"/>
                </a:cxn>
                <a:cxn ang="0">
                  <a:pos x="27" y="37"/>
                </a:cxn>
                <a:cxn ang="0">
                  <a:pos x="19" y="98"/>
                </a:cxn>
                <a:cxn ang="0">
                  <a:pos x="30" y="112"/>
                </a:cxn>
                <a:cxn ang="0">
                  <a:pos x="34" y="111"/>
                </a:cxn>
                <a:cxn ang="0">
                  <a:pos x="33" y="121"/>
                </a:cxn>
                <a:cxn ang="0">
                  <a:pos x="24" y="123"/>
                </a:cxn>
              </a:cxnLst>
              <a:rect l="0" t="0" r="r" b="b"/>
              <a:pathLst>
                <a:path w="46" h="123">
                  <a:moveTo>
                    <a:pt x="24" y="123"/>
                  </a:moveTo>
                  <a:cubicBezTo>
                    <a:pt x="6" y="123"/>
                    <a:pt x="1" y="110"/>
                    <a:pt x="2" y="99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6"/>
                    <a:pt x="20" y="112"/>
                    <a:pt x="30" y="112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1" y="122"/>
                    <a:pt x="28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gray">
            <a:xfrm>
              <a:off x="8901683" y="6242361"/>
              <a:ext cx="44936" cy="77358"/>
            </a:xfrm>
            <a:custGeom>
              <a:avLst/>
              <a:gdLst/>
              <a:ahLst/>
              <a:cxnLst>
                <a:cxn ang="0">
                  <a:pos x="51" y="12"/>
                </a:cxn>
                <a:cxn ang="0">
                  <a:pos x="28" y="14"/>
                </a:cxn>
                <a:cxn ang="0">
                  <a:pos x="16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6" y="0"/>
                </a:cxn>
                <a:cxn ang="0">
                  <a:pos x="51" y="12"/>
                </a:cxn>
              </a:cxnLst>
              <a:rect l="0" t="0" r="r" b="b"/>
              <a:pathLst>
                <a:path w="56" h="97">
                  <a:moveTo>
                    <a:pt x="51" y="12"/>
                  </a:moveTo>
                  <a:cubicBezTo>
                    <a:pt x="43" y="10"/>
                    <a:pt x="34" y="10"/>
                    <a:pt x="28" y="14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2"/>
                    <a:pt x="33" y="0"/>
                    <a:pt x="56" y="0"/>
                  </a:cubicBezTo>
                  <a:lnTo>
                    <a:pt x="5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gray">
            <a:xfrm>
              <a:off x="8950600" y="6244067"/>
              <a:ext cx="65413" cy="77358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2" y="86"/>
                    <a:pt x="36" y="86"/>
                  </a:cubicBezTo>
                  <a:cubicBezTo>
                    <a:pt x="44" y="86"/>
                    <a:pt x="49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gray">
            <a:xfrm>
              <a:off x="9025683" y="6242361"/>
              <a:ext cx="56312" cy="79065"/>
            </a:xfrm>
            <a:custGeom>
              <a:avLst/>
              <a:gdLst/>
              <a:ahLst/>
              <a:cxnLst>
                <a:cxn ang="0">
                  <a:pos x="35" y="99"/>
                </a:cxn>
                <a:cxn ang="0">
                  <a:pos x="4" y="49"/>
                </a:cxn>
                <a:cxn ang="0">
                  <a:pos x="49" y="0"/>
                </a:cxn>
                <a:cxn ang="0">
                  <a:pos x="70" y="7"/>
                </a:cxn>
                <a:cxn ang="0">
                  <a:pos x="65" y="15"/>
                </a:cxn>
                <a:cxn ang="0">
                  <a:pos x="51" y="11"/>
                </a:cxn>
                <a:cxn ang="0">
                  <a:pos x="21" y="49"/>
                </a:cxn>
                <a:cxn ang="0">
                  <a:pos x="40" y="87"/>
                </a:cxn>
                <a:cxn ang="0">
                  <a:pos x="56" y="83"/>
                </a:cxn>
                <a:cxn ang="0">
                  <a:pos x="58" y="92"/>
                </a:cxn>
                <a:cxn ang="0">
                  <a:pos x="35" y="99"/>
                </a:cxn>
              </a:cxnLst>
              <a:rect l="0" t="0" r="r" b="b"/>
              <a:pathLst>
                <a:path w="70" h="99">
                  <a:moveTo>
                    <a:pt x="35" y="99"/>
                  </a:moveTo>
                  <a:cubicBezTo>
                    <a:pt x="13" y="99"/>
                    <a:pt x="0" y="80"/>
                    <a:pt x="4" y="49"/>
                  </a:cubicBezTo>
                  <a:cubicBezTo>
                    <a:pt x="8" y="18"/>
                    <a:pt x="27" y="0"/>
                    <a:pt x="49" y="0"/>
                  </a:cubicBezTo>
                  <a:cubicBezTo>
                    <a:pt x="61" y="0"/>
                    <a:pt x="67" y="4"/>
                    <a:pt x="70" y="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3"/>
                    <a:pt x="58" y="11"/>
                    <a:pt x="51" y="11"/>
                  </a:cubicBezTo>
                  <a:cubicBezTo>
                    <a:pt x="33" y="11"/>
                    <a:pt x="24" y="27"/>
                    <a:pt x="21" y="49"/>
                  </a:cubicBezTo>
                  <a:cubicBezTo>
                    <a:pt x="17" y="72"/>
                    <a:pt x="24" y="87"/>
                    <a:pt x="40" y="87"/>
                  </a:cubicBezTo>
                  <a:cubicBezTo>
                    <a:pt x="47" y="87"/>
                    <a:pt x="52" y="85"/>
                    <a:pt x="56" y="83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4" y="96"/>
                    <a:pt x="46" y="99"/>
                    <a:pt x="35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gray">
            <a:xfrm>
              <a:off x="9092234" y="6222453"/>
              <a:ext cx="37541" cy="98404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3" y="9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7" y="27"/>
                </a:cxn>
                <a:cxn ang="0">
                  <a:pos x="45" y="37"/>
                </a:cxn>
                <a:cxn ang="0">
                  <a:pos x="28" y="37"/>
                </a:cxn>
                <a:cxn ang="0">
                  <a:pos x="19" y="98"/>
                </a:cxn>
                <a:cxn ang="0">
                  <a:pos x="30" y="112"/>
                </a:cxn>
                <a:cxn ang="0">
                  <a:pos x="35" y="111"/>
                </a:cxn>
                <a:cxn ang="0">
                  <a:pos x="33" y="121"/>
                </a:cxn>
                <a:cxn ang="0">
                  <a:pos x="24" y="123"/>
                </a:cxn>
              </a:cxnLst>
              <a:rect l="0" t="0" r="r" b="b"/>
              <a:pathLst>
                <a:path w="47" h="123">
                  <a:moveTo>
                    <a:pt x="24" y="123"/>
                  </a:moveTo>
                  <a:cubicBezTo>
                    <a:pt x="6" y="123"/>
                    <a:pt x="1" y="110"/>
                    <a:pt x="3" y="9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6"/>
                    <a:pt x="21" y="112"/>
                    <a:pt x="30" y="11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1" y="122"/>
                    <a:pt x="28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1" name="Freeform 31"/>
            <p:cNvSpPr>
              <a:spLocks noEditPoints="1"/>
            </p:cNvSpPr>
            <p:nvPr userDrawn="1"/>
          </p:nvSpPr>
          <p:spPr bwMode="gray">
            <a:xfrm>
              <a:off x="9136032" y="6215058"/>
              <a:ext cx="28441" cy="10466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5" y="9"/>
                </a:cxn>
                <a:cxn ang="0">
                  <a:pos x="26" y="0"/>
                </a:cxn>
                <a:cxn ang="0">
                  <a:pos x="34" y="9"/>
                </a:cxn>
                <a:cxn ang="0">
                  <a:pos x="24" y="18"/>
                </a:cxn>
                <a:cxn ang="0">
                  <a:pos x="0" y="131"/>
                </a:cxn>
                <a:cxn ang="0">
                  <a:pos x="13" y="36"/>
                </a:cxn>
                <a:cxn ang="0">
                  <a:pos x="29" y="36"/>
                </a:cxn>
                <a:cxn ang="0">
                  <a:pos x="16" y="131"/>
                </a:cxn>
                <a:cxn ang="0">
                  <a:pos x="0" y="131"/>
                </a:cxn>
              </a:cxnLst>
              <a:rect l="0" t="0" r="r" b="b"/>
              <a:pathLst>
                <a:path w="35" h="131">
                  <a:moveTo>
                    <a:pt x="24" y="18"/>
                  </a:moveTo>
                  <a:cubicBezTo>
                    <a:pt x="18" y="18"/>
                    <a:pt x="15" y="14"/>
                    <a:pt x="15" y="9"/>
                  </a:cubicBezTo>
                  <a:cubicBezTo>
                    <a:pt x="16" y="4"/>
                    <a:pt x="21" y="0"/>
                    <a:pt x="26" y="0"/>
                  </a:cubicBezTo>
                  <a:cubicBezTo>
                    <a:pt x="31" y="0"/>
                    <a:pt x="35" y="4"/>
                    <a:pt x="34" y="9"/>
                  </a:cubicBezTo>
                  <a:cubicBezTo>
                    <a:pt x="34" y="14"/>
                    <a:pt x="29" y="18"/>
                    <a:pt x="24" y="18"/>
                  </a:cubicBezTo>
                  <a:moveTo>
                    <a:pt x="0" y="131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6" y="131"/>
                    <a:pt x="16" y="131"/>
                    <a:pt x="16" y="131"/>
                  </a:cubicBezTo>
                  <a:lnTo>
                    <a:pt x="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2" name="Freeform 32"/>
            <p:cNvSpPr>
              <a:spLocks noEditPoints="1"/>
            </p:cNvSpPr>
            <p:nvPr userDrawn="1"/>
          </p:nvSpPr>
          <p:spPr bwMode="gray">
            <a:xfrm>
              <a:off x="9169592" y="6242361"/>
              <a:ext cx="69395" cy="79065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4" y="49"/>
                </a:cxn>
                <a:cxn ang="0">
                  <a:pos x="50" y="0"/>
                </a:cxn>
                <a:cxn ang="0">
                  <a:pos x="82" y="49"/>
                </a:cxn>
                <a:cxn ang="0">
                  <a:pos x="36" y="99"/>
                </a:cxn>
                <a:cxn ang="0">
                  <a:pos x="48" y="10"/>
                </a:cxn>
                <a:cxn ang="0">
                  <a:pos x="20" y="49"/>
                </a:cxn>
                <a:cxn ang="0">
                  <a:pos x="38" y="88"/>
                </a:cxn>
                <a:cxn ang="0">
                  <a:pos x="65" y="49"/>
                </a:cxn>
                <a:cxn ang="0">
                  <a:pos x="48" y="10"/>
                </a:cxn>
              </a:cxnLst>
              <a:rect l="0" t="0" r="r" b="b"/>
              <a:pathLst>
                <a:path w="86" h="99">
                  <a:moveTo>
                    <a:pt x="36" y="99"/>
                  </a:moveTo>
                  <a:cubicBezTo>
                    <a:pt x="9" y="99"/>
                    <a:pt x="0" y="77"/>
                    <a:pt x="4" y="49"/>
                  </a:cubicBezTo>
                  <a:cubicBezTo>
                    <a:pt x="8" y="21"/>
                    <a:pt x="23" y="0"/>
                    <a:pt x="50" y="0"/>
                  </a:cubicBezTo>
                  <a:cubicBezTo>
                    <a:pt x="77" y="0"/>
                    <a:pt x="86" y="21"/>
                    <a:pt x="82" y="49"/>
                  </a:cubicBezTo>
                  <a:cubicBezTo>
                    <a:pt x="78" y="77"/>
                    <a:pt x="63" y="99"/>
                    <a:pt x="36" y="99"/>
                  </a:cubicBezTo>
                  <a:moveTo>
                    <a:pt x="48" y="10"/>
                  </a:moveTo>
                  <a:cubicBezTo>
                    <a:pt x="29" y="10"/>
                    <a:pt x="23" y="30"/>
                    <a:pt x="20" y="49"/>
                  </a:cubicBezTo>
                  <a:cubicBezTo>
                    <a:pt x="17" y="69"/>
                    <a:pt x="19" y="88"/>
                    <a:pt x="38" y="88"/>
                  </a:cubicBezTo>
                  <a:cubicBezTo>
                    <a:pt x="56" y="88"/>
                    <a:pt x="63" y="68"/>
                    <a:pt x="65" y="49"/>
                  </a:cubicBezTo>
                  <a:cubicBezTo>
                    <a:pt x="68" y="30"/>
                    <a:pt x="67" y="10"/>
                    <a:pt x="48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gray">
            <a:xfrm>
              <a:off x="9247519" y="6242361"/>
              <a:ext cx="67120" cy="77358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6" y="29"/>
                </a:cxn>
                <a:cxn ang="0">
                  <a:pos x="48" y="10"/>
                </a:cxn>
                <a:cxn ang="0">
                  <a:pos x="28" y="13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0" y="0"/>
                </a:cxn>
                <a:cxn ang="0">
                  <a:pos x="82" y="28"/>
                </a:cxn>
                <a:cxn ang="0">
                  <a:pos x="73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7" y="20"/>
                    <a:pt x="65" y="10"/>
                    <a:pt x="48" y="10"/>
                  </a:cubicBezTo>
                  <a:cubicBezTo>
                    <a:pt x="38" y="10"/>
                    <a:pt x="34" y="11"/>
                    <a:pt x="28" y="1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3" y="97"/>
                    <a:pt x="73" y="97"/>
                    <a:pt x="73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617153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gray">
          <a:xfrm>
            <a:off x="0" y="1330494"/>
            <a:ext cx="12192000" cy="4197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39" name="Group 38"/>
          <p:cNvGrpSpPr/>
          <p:nvPr/>
        </p:nvGrpSpPr>
        <p:grpSpPr>
          <a:xfrm>
            <a:off x="783553" y="3013788"/>
            <a:ext cx="1742485" cy="533241"/>
            <a:chOff x="636636" y="3167063"/>
            <a:chExt cx="1415769" cy="379966"/>
          </a:xfrm>
          <a:solidFill>
            <a:schemeClr val="tx1"/>
          </a:solidFill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636636" y="3167063"/>
              <a:ext cx="345837" cy="379966"/>
            </a:xfrm>
            <a:custGeom>
              <a:avLst/>
              <a:gdLst/>
              <a:ahLst/>
              <a:cxnLst>
                <a:cxn ang="0">
                  <a:pos x="394" y="375"/>
                </a:cxn>
                <a:cxn ang="0">
                  <a:pos x="392" y="370"/>
                </a:cxn>
                <a:cxn ang="0">
                  <a:pos x="387" y="372"/>
                </a:cxn>
                <a:cxn ang="0">
                  <a:pos x="380" y="375"/>
                </a:cxn>
                <a:cxn ang="0">
                  <a:pos x="299" y="389"/>
                </a:cxn>
                <a:cxn ang="0">
                  <a:pos x="141" y="237"/>
                </a:cxn>
                <a:cxn ang="0">
                  <a:pos x="298" y="83"/>
                </a:cxn>
                <a:cxn ang="0">
                  <a:pos x="380" y="98"/>
                </a:cxn>
                <a:cxn ang="0">
                  <a:pos x="387" y="101"/>
                </a:cxn>
                <a:cxn ang="0">
                  <a:pos x="392" y="103"/>
                </a:cxn>
                <a:cxn ang="0">
                  <a:pos x="395" y="98"/>
                </a:cxn>
                <a:cxn ang="0">
                  <a:pos x="429" y="38"/>
                </a:cxn>
                <a:cxn ang="0">
                  <a:pos x="432" y="32"/>
                </a:cxn>
                <a:cxn ang="0">
                  <a:pos x="426" y="29"/>
                </a:cxn>
                <a:cxn ang="0">
                  <a:pos x="418" y="26"/>
                </a:cxn>
                <a:cxn ang="0">
                  <a:pos x="276" y="0"/>
                </a:cxn>
                <a:cxn ang="0">
                  <a:pos x="0" y="238"/>
                </a:cxn>
                <a:cxn ang="0">
                  <a:pos x="277" y="475"/>
                </a:cxn>
                <a:cxn ang="0">
                  <a:pos x="418" y="449"/>
                </a:cxn>
                <a:cxn ang="0">
                  <a:pos x="426" y="445"/>
                </a:cxn>
                <a:cxn ang="0">
                  <a:pos x="432" y="443"/>
                </a:cxn>
                <a:cxn ang="0">
                  <a:pos x="429" y="437"/>
                </a:cxn>
                <a:cxn ang="0">
                  <a:pos x="394" y="375"/>
                </a:cxn>
              </a:cxnLst>
              <a:rect l="0" t="0" r="r" b="b"/>
              <a:pathLst>
                <a:path w="432" h="475">
                  <a:moveTo>
                    <a:pt x="394" y="375"/>
                  </a:moveTo>
                  <a:cubicBezTo>
                    <a:pt x="392" y="370"/>
                    <a:pt x="392" y="370"/>
                    <a:pt x="392" y="370"/>
                  </a:cubicBezTo>
                  <a:cubicBezTo>
                    <a:pt x="387" y="372"/>
                    <a:pt x="387" y="372"/>
                    <a:pt x="387" y="372"/>
                  </a:cubicBezTo>
                  <a:cubicBezTo>
                    <a:pt x="380" y="375"/>
                    <a:pt x="380" y="375"/>
                    <a:pt x="380" y="375"/>
                  </a:cubicBezTo>
                  <a:cubicBezTo>
                    <a:pt x="361" y="382"/>
                    <a:pt x="338" y="389"/>
                    <a:pt x="299" y="389"/>
                  </a:cubicBezTo>
                  <a:cubicBezTo>
                    <a:pt x="191" y="389"/>
                    <a:pt x="141" y="310"/>
                    <a:pt x="141" y="237"/>
                  </a:cubicBezTo>
                  <a:cubicBezTo>
                    <a:pt x="141" y="160"/>
                    <a:pt x="190" y="83"/>
                    <a:pt x="298" y="83"/>
                  </a:cubicBezTo>
                  <a:cubicBezTo>
                    <a:pt x="335" y="83"/>
                    <a:pt x="363" y="91"/>
                    <a:pt x="380" y="98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92" y="103"/>
                    <a:pt x="392" y="103"/>
                    <a:pt x="392" y="103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429" y="38"/>
                    <a:pt x="429" y="38"/>
                    <a:pt x="429" y="38"/>
                  </a:cubicBezTo>
                  <a:cubicBezTo>
                    <a:pt x="432" y="32"/>
                    <a:pt x="432" y="32"/>
                    <a:pt x="432" y="32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381" y="8"/>
                    <a:pt x="333" y="0"/>
                    <a:pt x="276" y="0"/>
                  </a:cubicBezTo>
                  <a:cubicBezTo>
                    <a:pt x="95" y="0"/>
                    <a:pt x="0" y="119"/>
                    <a:pt x="0" y="238"/>
                  </a:cubicBezTo>
                  <a:cubicBezTo>
                    <a:pt x="0" y="356"/>
                    <a:pt x="95" y="475"/>
                    <a:pt x="277" y="475"/>
                  </a:cubicBezTo>
                  <a:cubicBezTo>
                    <a:pt x="332" y="475"/>
                    <a:pt x="386" y="466"/>
                    <a:pt x="418" y="449"/>
                  </a:cubicBezTo>
                  <a:cubicBezTo>
                    <a:pt x="426" y="445"/>
                    <a:pt x="426" y="445"/>
                    <a:pt x="426" y="445"/>
                  </a:cubicBezTo>
                  <a:cubicBezTo>
                    <a:pt x="432" y="443"/>
                    <a:pt x="432" y="443"/>
                    <a:pt x="432" y="443"/>
                  </a:cubicBezTo>
                  <a:cubicBezTo>
                    <a:pt x="429" y="437"/>
                    <a:pt x="429" y="437"/>
                    <a:pt x="429" y="437"/>
                  </a:cubicBezTo>
                  <a:lnTo>
                    <a:pt x="394" y="3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gray">
            <a:xfrm>
              <a:off x="987023" y="3167063"/>
              <a:ext cx="330479" cy="379966"/>
            </a:xfrm>
            <a:custGeom>
              <a:avLst/>
              <a:gdLst/>
              <a:ahLst/>
              <a:cxnLst>
                <a:cxn ang="0">
                  <a:pos x="253" y="192"/>
                </a:cxn>
                <a:cxn ang="0">
                  <a:pos x="155" y="134"/>
                </a:cxn>
                <a:cxn ang="0">
                  <a:pos x="249" y="81"/>
                </a:cxn>
                <a:cxn ang="0">
                  <a:pos x="349" y="99"/>
                </a:cxn>
                <a:cxn ang="0">
                  <a:pos x="356" y="102"/>
                </a:cxn>
                <a:cxn ang="0">
                  <a:pos x="362" y="104"/>
                </a:cxn>
                <a:cxn ang="0">
                  <a:pos x="364" y="100"/>
                </a:cxn>
                <a:cxn ang="0">
                  <a:pos x="398" y="38"/>
                </a:cxn>
                <a:cxn ang="0">
                  <a:pos x="402" y="32"/>
                </a:cxn>
                <a:cxn ang="0">
                  <a:pos x="396" y="29"/>
                </a:cxn>
                <a:cxn ang="0">
                  <a:pos x="387" y="25"/>
                </a:cxn>
                <a:cxn ang="0">
                  <a:pos x="235" y="0"/>
                </a:cxn>
                <a:cxn ang="0">
                  <a:pos x="20" y="142"/>
                </a:cxn>
                <a:cxn ang="0">
                  <a:pos x="172" y="271"/>
                </a:cxn>
                <a:cxn ang="0">
                  <a:pos x="271" y="333"/>
                </a:cxn>
                <a:cxn ang="0">
                  <a:pos x="165" y="390"/>
                </a:cxn>
                <a:cxn ang="0">
                  <a:pos x="55" y="370"/>
                </a:cxn>
                <a:cxn ang="0">
                  <a:pos x="47" y="368"/>
                </a:cxn>
                <a:cxn ang="0">
                  <a:pos x="42" y="365"/>
                </a:cxn>
                <a:cxn ang="0">
                  <a:pos x="40" y="370"/>
                </a:cxn>
                <a:cxn ang="0">
                  <a:pos x="3" y="438"/>
                </a:cxn>
                <a:cxn ang="0">
                  <a:pos x="0" y="444"/>
                </a:cxn>
                <a:cxn ang="0">
                  <a:pos x="6" y="447"/>
                </a:cxn>
                <a:cxn ang="0">
                  <a:pos x="15" y="450"/>
                </a:cxn>
                <a:cxn ang="0">
                  <a:pos x="186" y="475"/>
                </a:cxn>
                <a:cxn ang="0">
                  <a:pos x="413" y="328"/>
                </a:cxn>
                <a:cxn ang="0">
                  <a:pos x="253" y="192"/>
                </a:cxn>
              </a:cxnLst>
              <a:rect l="0" t="0" r="r" b="b"/>
              <a:pathLst>
                <a:path w="413" h="475">
                  <a:moveTo>
                    <a:pt x="253" y="192"/>
                  </a:moveTo>
                  <a:cubicBezTo>
                    <a:pt x="200" y="177"/>
                    <a:pt x="155" y="164"/>
                    <a:pt x="155" y="134"/>
                  </a:cubicBezTo>
                  <a:cubicBezTo>
                    <a:pt x="155" y="102"/>
                    <a:pt x="193" y="81"/>
                    <a:pt x="249" y="81"/>
                  </a:cubicBezTo>
                  <a:cubicBezTo>
                    <a:pt x="288" y="81"/>
                    <a:pt x="328" y="90"/>
                    <a:pt x="349" y="99"/>
                  </a:cubicBezTo>
                  <a:cubicBezTo>
                    <a:pt x="356" y="102"/>
                    <a:pt x="356" y="102"/>
                    <a:pt x="356" y="102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72" y="19"/>
                    <a:pt x="319" y="0"/>
                    <a:pt x="235" y="0"/>
                  </a:cubicBezTo>
                  <a:cubicBezTo>
                    <a:pt x="94" y="0"/>
                    <a:pt x="20" y="71"/>
                    <a:pt x="20" y="142"/>
                  </a:cubicBezTo>
                  <a:cubicBezTo>
                    <a:pt x="20" y="225"/>
                    <a:pt x="101" y="250"/>
                    <a:pt x="172" y="271"/>
                  </a:cubicBezTo>
                  <a:cubicBezTo>
                    <a:pt x="225" y="287"/>
                    <a:pt x="271" y="301"/>
                    <a:pt x="271" y="333"/>
                  </a:cubicBezTo>
                  <a:cubicBezTo>
                    <a:pt x="271" y="366"/>
                    <a:pt x="228" y="390"/>
                    <a:pt x="165" y="390"/>
                  </a:cubicBezTo>
                  <a:cubicBezTo>
                    <a:pt x="122" y="390"/>
                    <a:pt x="78" y="380"/>
                    <a:pt x="55" y="370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2" y="365"/>
                    <a:pt x="42" y="365"/>
                    <a:pt x="42" y="365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3" y="438"/>
                    <a:pt x="3" y="438"/>
                    <a:pt x="3" y="43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6" y="447"/>
                    <a:pt x="6" y="447"/>
                    <a:pt x="6" y="447"/>
                  </a:cubicBezTo>
                  <a:cubicBezTo>
                    <a:pt x="15" y="450"/>
                    <a:pt x="15" y="450"/>
                    <a:pt x="15" y="450"/>
                  </a:cubicBezTo>
                  <a:cubicBezTo>
                    <a:pt x="55" y="466"/>
                    <a:pt x="119" y="475"/>
                    <a:pt x="186" y="475"/>
                  </a:cubicBezTo>
                  <a:cubicBezTo>
                    <a:pt x="317" y="475"/>
                    <a:pt x="413" y="413"/>
                    <a:pt x="413" y="328"/>
                  </a:cubicBezTo>
                  <a:cubicBezTo>
                    <a:pt x="413" y="238"/>
                    <a:pt x="328" y="213"/>
                    <a:pt x="253" y="1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gray">
            <a:xfrm>
              <a:off x="1322622" y="3173889"/>
              <a:ext cx="329910" cy="366883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  <a:cxn ang="0">
                  <a:pos x="571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5" name="Freeform 11"/>
            <p:cNvSpPr>
              <a:spLocks/>
            </p:cNvSpPr>
            <p:nvPr userDrawn="1"/>
          </p:nvSpPr>
          <p:spPr bwMode="gray">
            <a:xfrm>
              <a:off x="1322622" y="3173889"/>
              <a:ext cx="329910" cy="366883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6" name="Freeform 12"/>
            <p:cNvSpPr>
              <a:spLocks noEditPoints="1"/>
            </p:cNvSpPr>
            <p:nvPr userDrawn="1"/>
          </p:nvSpPr>
          <p:spPr bwMode="gray">
            <a:xfrm>
              <a:off x="1683816" y="3167063"/>
              <a:ext cx="368589" cy="379966"/>
            </a:xfrm>
            <a:custGeom>
              <a:avLst/>
              <a:gdLst/>
              <a:ahLst/>
              <a:cxnLst>
                <a:cxn ang="0">
                  <a:pos x="360" y="225"/>
                </a:cxn>
                <a:cxn ang="0">
                  <a:pos x="439" y="127"/>
                </a:cxn>
                <a:cxn ang="0">
                  <a:pos x="196" y="0"/>
                </a:cxn>
                <a:cxn ang="0">
                  <a:pos x="10" y="25"/>
                </a:cxn>
                <a:cxn ang="0">
                  <a:pos x="4" y="27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0" y="443"/>
                </a:cxn>
                <a:cxn ang="0">
                  <a:pos x="0" y="447"/>
                </a:cxn>
                <a:cxn ang="0">
                  <a:pos x="4" y="448"/>
                </a:cxn>
                <a:cxn ang="0">
                  <a:pos x="10" y="450"/>
                </a:cxn>
                <a:cxn ang="0">
                  <a:pos x="203" y="475"/>
                </a:cxn>
                <a:cxn ang="0">
                  <a:pos x="461" y="335"/>
                </a:cxn>
                <a:cxn ang="0">
                  <a:pos x="360" y="225"/>
                </a:cxn>
                <a:cxn ang="0">
                  <a:pos x="132" y="247"/>
                </a:cxn>
                <a:cxn ang="0">
                  <a:pos x="132" y="208"/>
                </a:cxn>
                <a:cxn ang="0">
                  <a:pos x="132" y="79"/>
                </a:cxn>
                <a:cxn ang="0">
                  <a:pos x="196" y="72"/>
                </a:cxn>
                <a:cxn ang="0">
                  <a:pos x="307" y="132"/>
                </a:cxn>
                <a:cxn ang="0">
                  <a:pos x="201" y="194"/>
                </a:cxn>
                <a:cxn ang="0">
                  <a:pos x="193" y="194"/>
                </a:cxn>
                <a:cxn ang="0">
                  <a:pos x="188" y="195"/>
                </a:cxn>
                <a:cxn ang="0">
                  <a:pos x="188" y="200"/>
                </a:cxn>
                <a:cxn ang="0">
                  <a:pos x="188" y="255"/>
                </a:cxn>
                <a:cxn ang="0">
                  <a:pos x="188" y="261"/>
                </a:cxn>
                <a:cxn ang="0">
                  <a:pos x="193" y="261"/>
                </a:cxn>
                <a:cxn ang="0">
                  <a:pos x="201" y="262"/>
                </a:cxn>
                <a:cxn ang="0">
                  <a:pos x="325" y="334"/>
                </a:cxn>
                <a:cxn ang="0">
                  <a:pos x="201" y="400"/>
                </a:cxn>
                <a:cxn ang="0">
                  <a:pos x="132" y="392"/>
                </a:cxn>
                <a:cxn ang="0">
                  <a:pos x="132" y="247"/>
                </a:cxn>
              </a:cxnLst>
              <a:rect l="0" t="0" r="r" b="b"/>
              <a:pathLst>
                <a:path w="461" h="475">
                  <a:moveTo>
                    <a:pt x="360" y="225"/>
                  </a:moveTo>
                  <a:cubicBezTo>
                    <a:pt x="395" y="211"/>
                    <a:pt x="439" y="183"/>
                    <a:pt x="439" y="127"/>
                  </a:cubicBezTo>
                  <a:cubicBezTo>
                    <a:pt x="439" y="48"/>
                    <a:pt x="348" y="0"/>
                    <a:pt x="196" y="0"/>
                  </a:cubicBezTo>
                  <a:cubicBezTo>
                    <a:pt x="126" y="0"/>
                    <a:pt x="56" y="9"/>
                    <a:pt x="1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8"/>
                    <a:pt x="4" y="448"/>
                    <a:pt x="4" y="448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57" y="466"/>
                    <a:pt x="127" y="475"/>
                    <a:pt x="203" y="475"/>
                  </a:cubicBezTo>
                  <a:cubicBezTo>
                    <a:pt x="369" y="475"/>
                    <a:pt x="461" y="426"/>
                    <a:pt x="461" y="335"/>
                  </a:cubicBezTo>
                  <a:cubicBezTo>
                    <a:pt x="461" y="272"/>
                    <a:pt x="396" y="239"/>
                    <a:pt x="360" y="225"/>
                  </a:cubicBezTo>
                  <a:moveTo>
                    <a:pt x="132" y="247"/>
                  </a:moveTo>
                  <a:cubicBezTo>
                    <a:pt x="132" y="208"/>
                    <a:pt x="132" y="208"/>
                    <a:pt x="132" y="208"/>
                  </a:cubicBezTo>
                  <a:cubicBezTo>
                    <a:pt x="132" y="208"/>
                    <a:pt x="132" y="103"/>
                    <a:pt x="132" y="79"/>
                  </a:cubicBezTo>
                  <a:cubicBezTo>
                    <a:pt x="153" y="75"/>
                    <a:pt x="174" y="72"/>
                    <a:pt x="196" y="72"/>
                  </a:cubicBezTo>
                  <a:cubicBezTo>
                    <a:pt x="269" y="72"/>
                    <a:pt x="307" y="92"/>
                    <a:pt x="307" y="132"/>
                  </a:cubicBezTo>
                  <a:cubicBezTo>
                    <a:pt x="307" y="150"/>
                    <a:pt x="307" y="187"/>
                    <a:pt x="201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88" y="255"/>
                    <a:pt x="188" y="255"/>
                    <a:pt x="188" y="255"/>
                  </a:cubicBezTo>
                  <a:cubicBezTo>
                    <a:pt x="188" y="261"/>
                    <a:pt x="188" y="261"/>
                    <a:pt x="188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201" y="262"/>
                    <a:pt x="201" y="262"/>
                    <a:pt x="201" y="262"/>
                  </a:cubicBezTo>
                  <a:cubicBezTo>
                    <a:pt x="310" y="268"/>
                    <a:pt x="325" y="302"/>
                    <a:pt x="325" y="334"/>
                  </a:cubicBezTo>
                  <a:cubicBezTo>
                    <a:pt x="325" y="389"/>
                    <a:pt x="257" y="400"/>
                    <a:pt x="201" y="400"/>
                  </a:cubicBezTo>
                  <a:cubicBezTo>
                    <a:pt x="176" y="400"/>
                    <a:pt x="153" y="397"/>
                    <a:pt x="132" y="392"/>
                  </a:cubicBezTo>
                  <a:lnTo>
                    <a:pt x="132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8056" y="3578314"/>
            <a:ext cx="1693479" cy="112625"/>
            <a:chOff x="656545" y="3578313"/>
            <a:chExt cx="1375952" cy="112625"/>
          </a:xfrm>
          <a:solidFill>
            <a:srgbClr val="976F43"/>
          </a:solidFill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656545" y="3578313"/>
              <a:ext cx="28441" cy="110918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28" y="0"/>
                </a:cxn>
                <a:cxn ang="0">
                  <a:pos x="50" y="0"/>
                </a:cxn>
                <a:cxn ang="0">
                  <a:pos x="24" y="195"/>
                </a:cxn>
                <a:cxn ang="0">
                  <a:pos x="0" y="195"/>
                </a:cxn>
              </a:cxnLst>
              <a:rect l="0" t="0" r="r" b="b"/>
              <a:pathLst>
                <a:path w="50" h="195">
                  <a:moveTo>
                    <a:pt x="0" y="195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24" y="19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gray">
            <a:xfrm>
              <a:off x="690105" y="3611873"/>
              <a:ext cx="70532" cy="79065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45" y="87"/>
                </a:cxn>
                <a:cxn ang="0">
                  <a:pos x="71" y="82"/>
                </a:cxn>
                <a:cxn ang="0">
                  <a:pos x="74" y="92"/>
                </a:cxn>
                <a:cxn ang="0">
                  <a:pos x="43" y="99"/>
                </a:cxn>
                <a:cxn ang="0">
                  <a:pos x="5" y="49"/>
                </a:cxn>
                <a:cxn ang="0">
                  <a:pos x="52" y="0"/>
                </a:cxn>
                <a:cxn ang="0">
                  <a:pos x="84" y="47"/>
                </a:cxn>
                <a:cxn ang="0">
                  <a:pos x="20" y="55"/>
                </a:cxn>
                <a:cxn ang="0">
                  <a:pos x="50" y="10"/>
                </a:cxn>
                <a:cxn ang="0">
                  <a:pos x="20" y="47"/>
                </a:cxn>
                <a:cxn ang="0">
                  <a:pos x="69" y="40"/>
                </a:cxn>
                <a:cxn ang="0">
                  <a:pos x="50" y="10"/>
                </a:cxn>
              </a:cxnLst>
              <a:rect l="0" t="0" r="r" b="b"/>
              <a:pathLst>
                <a:path w="88" h="99">
                  <a:moveTo>
                    <a:pt x="20" y="55"/>
                  </a:moveTo>
                  <a:cubicBezTo>
                    <a:pt x="18" y="77"/>
                    <a:pt x="28" y="87"/>
                    <a:pt x="45" y="87"/>
                  </a:cubicBezTo>
                  <a:cubicBezTo>
                    <a:pt x="57" y="87"/>
                    <a:pt x="65" y="85"/>
                    <a:pt x="71" y="8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7" y="96"/>
                    <a:pt x="56" y="99"/>
                    <a:pt x="43" y="99"/>
                  </a:cubicBezTo>
                  <a:cubicBezTo>
                    <a:pt x="16" y="99"/>
                    <a:pt x="0" y="83"/>
                    <a:pt x="5" y="49"/>
                  </a:cubicBezTo>
                  <a:cubicBezTo>
                    <a:pt x="10" y="17"/>
                    <a:pt x="29" y="0"/>
                    <a:pt x="52" y="0"/>
                  </a:cubicBezTo>
                  <a:cubicBezTo>
                    <a:pt x="76" y="0"/>
                    <a:pt x="88" y="15"/>
                    <a:pt x="84" y="47"/>
                  </a:cubicBezTo>
                  <a:lnTo>
                    <a:pt x="20" y="55"/>
                  </a:lnTo>
                  <a:close/>
                  <a:moveTo>
                    <a:pt x="50" y="10"/>
                  </a:moveTo>
                  <a:cubicBezTo>
                    <a:pt x="36" y="10"/>
                    <a:pt x="23" y="21"/>
                    <a:pt x="20" y="47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2" y="19"/>
                    <a:pt x="64" y="10"/>
                    <a:pt x="50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gray">
            <a:xfrm>
              <a:off x="799885" y="3578313"/>
              <a:ext cx="42092" cy="110918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139"/>
                </a:cxn>
                <a:cxn ang="0">
                  <a:pos x="0" y="139"/>
                </a:cxn>
                <a:cxn ang="0">
                  <a:pos x="12" y="54"/>
                </a:cxn>
                <a:cxn ang="0">
                  <a:pos x="0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15" y="30"/>
                </a:cxn>
                <a:cxn ang="0">
                  <a:pos x="53" y="0"/>
                </a:cxn>
                <a:cxn ang="0">
                  <a:pos x="52" y="10"/>
                </a:cxn>
                <a:cxn ang="0">
                  <a:pos x="32" y="29"/>
                </a:cxn>
                <a:cxn ang="0">
                  <a:pos x="29" y="44"/>
                </a:cxn>
                <a:cxn ang="0">
                  <a:pos x="47" y="44"/>
                </a:cxn>
                <a:cxn ang="0">
                  <a:pos x="45" y="54"/>
                </a:cxn>
                <a:cxn ang="0">
                  <a:pos x="28" y="54"/>
                </a:cxn>
              </a:cxnLst>
              <a:rect l="0" t="0" r="r" b="b"/>
              <a:pathLst>
                <a:path w="53" h="139">
                  <a:moveTo>
                    <a:pt x="28" y="54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12"/>
                    <a:pt x="31" y="0"/>
                    <a:pt x="53" y="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2" y="11"/>
                    <a:pt x="34" y="15"/>
                    <a:pt x="32" y="29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28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0" name="Freeform 16"/>
            <p:cNvSpPr>
              <a:spLocks/>
            </p:cNvSpPr>
            <p:nvPr userDrawn="1"/>
          </p:nvSpPr>
          <p:spPr bwMode="gray">
            <a:xfrm>
              <a:off x="841977" y="3613579"/>
              <a:ext cx="65982" cy="77358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2" y="86"/>
                    <a:pt x="36" y="86"/>
                  </a:cubicBezTo>
                  <a:cubicBezTo>
                    <a:pt x="44" y="86"/>
                    <a:pt x="50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1" name="Freeform 17"/>
            <p:cNvSpPr>
              <a:spLocks/>
            </p:cNvSpPr>
            <p:nvPr userDrawn="1"/>
          </p:nvSpPr>
          <p:spPr bwMode="gray">
            <a:xfrm>
              <a:off x="922748" y="3591965"/>
              <a:ext cx="38110" cy="98404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3" y="9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7" y="27"/>
                </a:cxn>
                <a:cxn ang="0">
                  <a:pos x="45" y="37"/>
                </a:cxn>
                <a:cxn ang="0">
                  <a:pos x="28" y="37"/>
                </a:cxn>
                <a:cxn ang="0">
                  <a:pos x="19" y="99"/>
                </a:cxn>
                <a:cxn ang="0">
                  <a:pos x="30" y="112"/>
                </a:cxn>
                <a:cxn ang="0">
                  <a:pos x="35" y="111"/>
                </a:cxn>
                <a:cxn ang="0">
                  <a:pos x="34" y="121"/>
                </a:cxn>
                <a:cxn ang="0">
                  <a:pos x="24" y="123"/>
                </a:cxn>
              </a:cxnLst>
              <a:rect l="0" t="0" r="r" b="b"/>
              <a:pathLst>
                <a:path w="47" h="123">
                  <a:moveTo>
                    <a:pt x="24" y="123"/>
                  </a:moveTo>
                  <a:cubicBezTo>
                    <a:pt x="6" y="123"/>
                    <a:pt x="1" y="110"/>
                    <a:pt x="3" y="9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8" y="106"/>
                    <a:pt x="21" y="112"/>
                    <a:pt x="30" y="11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2" y="122"/>
                    <a:pt x="29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2" name="Freeform 18"/>
            <p:cNvSpPr>
              <a:spLocks/>
            </p:cNvSpPr>
            <p:nvPr userDrawn="1"/>
          </p:nvSpPr>
          <p:spPr bwMode="gray">
            <a:xfrm>
              <a:off x="967115" y="3613579"/>
              <a:ext cx="65413" cy="77358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3" y="86"/>
                    <a:pt x="36" y="86"/>
                  </a:cubicBezTo>
                  <a:cubicBezTo>
                    <a:pt x="44" y="86"/>
                    <a:pt x="50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3" name="Freeform 19"/>
            <p:cNvSpPr>
              <a:spLocks/>
            </p:cNvSpPr>
            <p:nvPr userDrawn="1"/>
          </p:nvSpPr>
          <p:spPr bwMode="gray">
            <a:xfrm>
              <a:off x="1043336" y="3611873"/>
              <a:ext cx="45505" cy="77358"/>
            </a:xfrm>
            <a:custGeom>
              <a:avLst/>
              <a:gdLst/>
              <a:ahLst/>
              <a:cxnLst>
                <a:cxn ang="0">
                  <a:pos x="51" y="12"/>
                </a:cxn>
                <a:cxn ang="0">
                  <a:pos x="28" y="14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7" y="0"/>
                </a:cxn>
                <a:cxn ang="0">
                  <a:pos x="51" y="12"/>
                </a:cxn>
              </a:cxnLst>
              <a:rect l="0" t="0" r="r" b="b"/>
              <a:pathLst>
                <a:path w="57" h="97">
                  <a:moveTo>
                    <a:pt x="51" y="12"/>
                  </a:moveTo>
                  <a:cubicBezTo>
                    <a:pt x="43" y="10"/>
                    <a:pt x="34" y="10"/>
                    <a:pt x="28" y="14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2"/>
                    <a:pt x="33" y="0"/>
                    <a:pt x="57" y="0"/>
                  </a:cubicBezTo>
                  <a:lnTo>
                    <a:pt x="5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4" name="Freeform 20"/>
            <p:cNvSpPr>
              <a:spLocks noEditPoints="1"/>
            </p:cNvSpPr>
            <p:nvPr userDrawn="1"/>
          </p:nvSpPr>
          <p:spPr bwMode="gray">
            <a:xfrm>
              <a:off x="1115006" y="3611873"/>
              <a:ext cx="70532" cy="79065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46" y="87"/>
                </a:cxn>
                <a:cxn ang="0">
                  <a:pos x="71" y="82"/>
                </a:cxn>
                <a:cxn ang="0">
                  <a:pos x="74" y="92"/>
                </a:cxn>
                <a:cxn ang="0">
                  <a:pos x="43" y="99"/>
                </a:cxn>
                <a:cxn ang="0">
                  <a:pos x="5" y="49"/>
                </a:cxn>
                <a:cxn ang="0">
                  <a:pos x="52" y="0"/>
                </a:cxn>
                <a:cxn ang="0">
                  <a:pos x="83" y="47"/>
                </a:cxn>
                <a:cxn ang="0">
                  <a:pos x="20" y="55"/>
                </a:cxn>
                <a:cxn ang="0">
                  <a:pos x="50" y="10"/>
                </a:cxn>
                <a:cxn ang="0">
                  <a:pos x="20" y="47"/>
                </a:cxn>
                <a:cxn ang="0">
                  <a:pos x="69" y="40"/>
                </a:cxn>
                <a:cxn ang="0">
                  <a:pos x="50" y="10"/>
                </a:cxn>
              </a:cxnLst>
              <a:rect l="0" t="0" r="r" b="b"/>
              <a:pathLst>
                <a:path w="88" h="99">
                  <a:moveTo>
                    <a:pt x="20" y="55"/>
                  </a:moveTo>
                  <a:cubicBezTo>
                    <a:pt x="19" y="77"/>
                    <a:pt x="27" y="87"/>
                    <a:pt x="46" y="87"/>
                  </a:cubicBezTo>
                  <a:cubicBezTo>
                    <a:pt x="57" y="87"/>
                    <a:pt x="65" y="85"/>
                    <a:pt x="71" y="8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7" y="96"/>
                    <a:pt x="56" y="99"/>
                    <a:pt x="43" y="99"/>
                  </a:cubicBezTo>
                  <a:cubicBezTo>
                    <a:pt x="16" y="99"/>
                    <a:pt x="0" y="83"/>
                    <a:pt x="5" y="49"/>
                  </a:cubicBezTo>
                  <a:cubicBezTo>
                    <a:pt x="10" y="17"/>
                    <a:pt x="29" y="0"/>
                    <a:pt x="52" y="0"/>
                  </a:cubicBezTo>
                  <a:cubicBezTo>
                    <a:pt x="76" y="0"/>
                    <a:pt x="88" y="15"/>
                    <a:pt x="83" y="47"/>
                  </a:cubicBezTo>
                  <a:lnTo>
                    <a:pt x="20" y="55"/>
                  </a:lnTo>
                  <a:close/>
                  <a:moveTo>
                    <a:pt x="50" y="10"/>
                  </a:moveTo>
                  <a:cubicBezTo>
                    <a:pt x="36" y="10"/>
                    <a:pt x="23" y="21"/>
                    <a:pt x="20" y="47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2" y="19"/>
                    <a:pt x="64" y="10"/>
                    <a:pt x="50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gray">
            <a:xfrm>
              <a:off x="1194639" y="3611873"/>
              <a:ext cx="67120" cy="77358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5" y="29"/>
                </a:cxn>
                <a:cxn ang="0">
                  <a:pos x="47" y="10"/>
                </a:cxn>
                <a:cxn ang="0">
                  <a:pos x="28" y="13"/>
                </a:cxn>
                <a:cxn ang="0">
                  <a:pos x="16" y="97"/>
                </a:cxn>
                <a:cxn ang="0">
                  <a:pos x="0" y="97"/>
                </a:cxn>
                <a:cxn ang="0">
                  <a:pos x="12" y="7"/>
                </a:cxn>
                <a:cxn ang="0">
                  <a:pos x="50" y="0"/>
                </a:cxn>
                <a:cxn ang="0">
                  <a:pos x="82" y="28"/>
                </a:cxn>
                <a:cxn ang="0">
                  <a:pos x="72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5" y="29"/>
                    <a:pt x="65" y="29"/>
                    <a:pt x="65" y="29"/>
                  </a:cubicBezTo>
                  <a:cubicBezTo>
                    <a:pt x="67" y="20"/>
                    <a:pt x="64" y="10"/>
                    <a:pt x="47" y="10"/>
                  </a:cubicBezTo>
                  <a:cubicBezTo>
                    <a:pt x="38" y="10"/>
                    <a:pt x="33" y="11"/>
                    <a:pt x="28" y="13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2" y="97"/>
                    <a:pt x="72" y="97"/>
                    <a:pt x="72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gray">
            <a:xfrm>
              <a:off x="1297594" y="3611873"/>
              <a:ext cx="56881" cy="79065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5" y="49"/>
                </a:cxn>
                <a:cxn ang="0">
                  <a:pos x="50" y="0"/>
                </a:cxn>
                <a:cxn ang="0">
                  <a:pos x="71" y="7"/>
                </a:cxn>
                <a:cxn ang="0">
                  <a:pos x="66" y="15"/>
                </a:cxn>
                <a:cxn ang="0">
                  <a:pos x="52" y="11"/>
                </a:cxn>
                <a:cxn ang="0">
                  <a:pos x="21" y="49"/>
                </a:cxn>
                <a:cxn ang="0">
                  <a:pos x="40" y="87"/>
                </a:cxn>
                <a:cxn ang="0">
                  <a:pos x="56" y="83"/>
                </a:cxn>
                <a:cxn ang="0">
                  <a:pos x="59" y="92"/>
                </a:cxn>
                <a:cxn ang="0">
                  <a:pos x="36" y="99"/>
                </a:cxn>
              </a:cxnLst>
              <a:rect l="0" t="0" r="r" b="b"/>
              <a:pathLst>
                <a:path w="71" h="99">
                  <a:moveTo>
                    <a:pt x="36" y="99"/>
                  </a:moveTo>
                  <a:cubicBezTo>
                    <a:pt x="14" y="99"/>
                    <a:pt x="0" y="80"/>
                    <a:pt x="5" y="49"/>
                  </a:cubicBezTo>
                  <a:cubicBezTo>
                    <a:pt x="9" y="18"/>
                    <a:pt x="28" y="0"/>
                    <a:pt x="50" y="0"/>
                  </a:cubicBezTo>
                  <a:cubicBezTo>
                    <a:pt x="62" y="0"/>
                    <a:pt x="68" y="4"/>
                    <a:pt x="71" y="7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3" y="13"/>
                    <a:pt x="59" y="11"/>
                    <a:pt x="52" y="11"/>
                  </a:cubicBezTo>
                  <a:cubicBezTo>
                    <a:pt x="33" y="11"/>
                    <a:pt x="24" y="27"/>
                    <a:pt x="21" y="49"/>
                  </a:cubicBezTo>
                  <a:cubicBezTo>
                    <a:pt x="18" y="72"/>
                    <a:pt x="24" y="87"/>
                    <a:pt x="40" y="87"/>
                  </a:cubicBezTo>
                  <a:cubicBezTo>
                    <a:pt x="47" y="87"/>
                    <a:pt x="52" y="85"/>
                    <a:pt x="56" y="83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5" y="96"/>
                    <a:pt x="47" y="99"/>
                    <a:pt x="36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7" name="Freeform 23"/>
            <p:cNvSpPr>
              <a:spLocks noEditPoints="1"/>
            </p:cNvSpPr>
            <p:nvPr userDrawn="1"/>
          </p:nvSpPr>
          <p:spPr bwMode="gray">
            <a:xfrm>
              <a:off x="1356181" y="3611873"/>
              <a:ext cx="68826" cy="79065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4" y="49"/>
                </a:cxn>
                <a:cxn ang="0">
                  <a:pos x="50" y="0"/>
                </a:cxn>
                <a:cxn ang="0">
                  <a:pos x="82" y="49"/>
                </a:cxn>
                <a:cxn ang="0">
                  <a:pos x="36" y="99"/>
                </a:cxn>
                <a:cxn ang="0">
                  <a:pos x="49" y="10"/>
                </a:cxn>
                <a:cxn ang="0">
                  <a:pos x="20" y="49"/>
                </a:cxn>
                <a:cxn ang="0">
                  <a:pos x="37" y="88"/>
                </a:cxn>
                <a:cxn ang="0">
                  <a:pos x="65" y="49"/>
                </a:cxn>
                <a:cxn ang="0">
                  <a:pos x="49" y="10"/>
                </a:cxn>
              </a:cxnLst>
              <a:rect l="0" t="0" r="r" b="b"/>
              <a:pathLst>
                <a:path w="86" h="99">
                  <a:moveTo>
                    <a:pt x="36" y="99"/>
                  </a:moveTo>
                  <a:cubicBezTo>
                    <a:pt x="9" y="99"/>
                    <a:pt x="0" y="77"/>
                    <a:pt x="4" y="49"/>
                  </a:cubicBezTo>
                  <a:cubicBezTo>
                    <a:pt x="8" y="21"/>
                    <a:pt x="23" y="0"/>
                    <a:pt x="50" y="0"/>
                  </a:cubicBezTo>
                  <a:cubicBezTo>
                    <a:pt x="77" y="0"/>
                    <a:pt x="86" y="21"/>
                    <a:pt x="82" y="49"/>
                  </a:cubicBezTo>
                  <a:cubicBezTo>
                    <a:pt x="78" y="77"/>
                    <a:pt x="63" y="99"/>
                    <a:pt x="36" y="99"/>
                  </a:cubicBezTo>
                  <a:moveTo>
                    <a:pt x="49" y="10"/>
                  </a:moveTo>
                  <a:cubicBezTo>
                    <a:pt x="29" y="10"/>
                    <a:pt x="23" y="30"/>
                    <a:pt x="20" y="49"/>
                  </a:cubicBezTo>
                  <a:cubicBezTo>
                    <a:pt x="17" y="69"/>
                    <a:pt x="19" y="88"/>
                    <a:pt x="37" y="88"/>
                  </a:cubicBezTo>
                  <a:cubicBezTo>
                    <a:pt x="57" y="88"/>
                    <a:pt x="63" y="68"/>
                    <a:pt x="65" y="49"/>
                  </a:cubicBezTo>
                  <a:cubicBezTo>
                    <a:pt x="68" y="30"/>
                    <a:pt x="67" y="10"/>
                    <a:pt x="49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gray">
            <a:xfrm>
              <a:off x="1433539" y="3611873"/>
              <a:ext cx="67689" cy="77358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6" y="29"/>
                </a:cxn>
                <a:cxn ang="0">
                  <a:pos x="48" y="10"/>
                </a:cxn>
                <a:cxn ang="0">
                  <a:pos x="28" y="13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1" y="0"/>
                </a:cxn>
                <a:cxn ang="0">
                  <a:pos x="82" y="28"/>
                </a:cxn>
                <a:cxn ang="0">
                  <a:pos x="73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7" y="20"/>
                    <a:pt x="65" y="10"/>
                    <a:pt x="48" y="10"/>
                  </a:cubicBezTo>
                  <a:cubicBezTo>
                    <a:pt x="39" y="10"/>
                    <a:pt x="34" y="11"/>
                    <a:pt x="28" y="1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3" y="97"/>
                    <a:pt x="73" y="97"/>
                    <a:pt x="73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gray">
            <a:xfrm>
              <a:off x="1509191" y="3611873"/>
              <a:ext cx="53468" cy="78496"/>
            </a:xfrm>
            <a:custGeom>
              <a:avLst/>
              <a:gdLst/>
              <a:ahLst/>
              <a:cxnLst>
                <a:cxn ang="0">
                  <a:pos x="24" y="98"/>
                </a:cxn>
                <a:cxn ang="0">
                  <a:pos x="0" y="92"/>
                </a:cxn>
                <a:cxn ang="0">
                  <a:pos x="5" y="82"/>
                </a:cxn>
                <a:cxn ang="0">
                  <a:pos x="24" y="87"/>
                </a:cxn>
                <a:cxn ang="0">
                  <a:pos x="45" y="71"/>
                </a:cxn>
                <a:cxn ang="0">
                  <a:pos x="31" y="53"/>
                </a:cxn>
                <a:cxn ang="0">
                  <a:pos x="11" y="26"/>
                </a:cxn>
                <a:cxn ang="0">
                  <a:pos x="45" y="0"/>
                </a:cxn>
                <a:cxn ang="0">
                  <a:pos x="67" y="7"/>
                </a:cxn>
                <a:cxn ang="0">
                  <a:pos x="62" y="16"/>
                </a:cxn>
                <a:cxn ang="0">
                  <a:pos x="46" y="10"/>
                </a:cxn>
                <a:cxn ang="0">
                  <a:pos x="27" y="25"/>
                </a:cxn>
                <a:cxn ang="0">
                  <a:pos x="41" y="43"/>
                </a:cxn>
                <a:cxn ang="0">
                  <a:pos x="62" y="70"/>
                </a:cxn>
                <a:cxn ang="0">
                  <a:pos x="24" y="98"/>
                </a:cxn>
              </a:cxnLst>
              <a:rect l="0" t="0" r="r" b="b"/>
              <a:pathLst>
                <a:path w="67" h="98">
                  <a:moveTo>
                    <a:pt x="24" y="98"/>
                  </a:moveTo>
                  <a:cubicBezTo>
                    <a:pt x="13" y="98"/>
                    <a:pt x="4" y="96"/>
                    <a:pt x="0" y="9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9" y="84"/>
                    <a:pt x="15" y="87"/>
                    <a:pt x="24" y="87"/>
                  </a:cubicBezTo>
                  <a:cubicBezTo>
                    <a:pt x="35" y="87"/>
                    <a:pt x="44" y="80"/>
                    <a:pt x="45" y="71"/>
                  </a:cubicBezTo>
                  <a:cubicBezTo>
                    <a:pt x="46" y="61"/>
                    <a:pt x="41" y="56"/>
                    <a:pt x="31" y="53"/>
                  </a:cubicBezTo>
                  <a:cubicBezTo>
                    <a:pt x="13" y="46"/>
                    <a:pt x="10" y="36"/>
                    <a:pt x="11" y="26"/>
                  </a:cubicBezTo>
                  <a:cubicBezTo>
                    <a:pt x="13" y="12"/>
                    <a:pt x="27" y="0"/>
                    <a:pt x="45" y="0"/>
                  </a:cubicBezTo>
                  <a:cubicBezTo>
                    <a:pt x="55" y="0"/>
                    <a:pt x="63" y="3"/>
                    <a:pt x="67" y="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9" y="14"/>
                    <a:pt x="53" y="10"/>
                    <a:pt x="46" y="10"/>
                  </a:cubicBezTo>
                  <a:cubicBezTo>
                    <a:pt x="35" y="10"/>
                    <a:pt x="28" y="17"/>
                    <a:pt x="27" y="25"/>
                  </a:cubicBezTo>
                  <a:cubicBezTo>
                    <a:pt x="26" y="35"/>
                    <a:pt x="32" y="39"/>
                    <a:pt x="41" y="43"/>
                  </a:cubicBezTo>
                  <a:cubicBezTo>
                    <a:pt x="60" y="50"/>
                    <a:pt x="63" y="59"/>
                    <a:pt x="62" y="70"/>
                  </a:cubicBezTo>
                  <a:cubicBezTo>
                    <a:pt x="60" y="85"/>
                    <a:pt x="45" y="98"/>
                    <a:pt x="24" y="9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0" name="Freeform 26"/>
            <p:cNvSpPr>
              <a:spLocks/>
            </p:cNvSpPr>
            <p:nvPr userDrawn="1"/>
          </p:nvSpPr>
          <p:spPr bwMode="gray">
            <a:xfrm>
              <a:off x="1576880" y="3591965"/>
              <a:ext cx="36973" cy="98404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2" y="99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1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6" y="27"/>
                </a:cxn>
                <a:cxn ang="0">
                  <a:pos x="45" y="37"/>
                </a:cxn>
                <a:cxn ang="0">
                  <a:pos x="27" y="37"/>
                </a:cxn>
                <a:cxn ang="0">
                  <a:pos x="19" y="98"/>
                </a:cxn>
                <a:cxn ang="0">
                  <a:pos x="30" y="112"/>
                </a:cxn>
                <a:cxn ang="0">
                  <a:pos x="34" y="111"/>
                </a:cxn>
                <a:cxn ang="0">
                  <a:pos x="33" y="121"/>
                </a:cxn>
                <a:cxn ang="0">
                  <a:pos x="24" y="123"/>
                </a:cxn>
              </a:cxnLst>
              <a:rect l="0" t="0" r="r" b="b"/>
              <a:pathLst>
                <a:path w="46" h="123">
                  <a:moveTo>
                    <a:pt x="24" y="123"/>
                  </a:moveTo>
                  <a:cubicBezTo>
                    <a:pt x="6" y="123"/>
                    <a:pt x="1" y="110"/>
                    <a:pt x="2" y="99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6"/>
                    <a:pt x="20" y="112"/>
                    <a:pt x="30" y="112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1" y="122"/>
                    <a:pt x="28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1" name="Freeform 27"/>
            <p:cNvSpPr>
              <a:spLocks/>
            </p:cNvSpPr>
            <p:nvPr userDrawn="1"/>
          </p:nvSpPr>
          <p:spPr bwMode="gray">
            <a:xfrm>
              <a:off x="1619541" y="3611873"/>
              <a:ext cx="44936" cy="77358"/>
            </a:xfrm>
            <a:custGeom>
              <a:avLst/>
              <a:gdLst/>
              <a:ahLst/>
              <a:cxnLst>
                <a:cxn ang="0">
                  <a:pos x="51" y="12"/>
                </a:cxn>
                <a:cxn ang="0">
                  <a:pos x="28" y="14"/>
                </a:cxn>
                <a:cxn ang="0">
                  <a:pos x="16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6" y="0"/>
                </a:cxn>
                <a:cxn ang="0">
                  <a:pos x="51" y="12"/>
                </a:cxn>
              </a:cxnLst>
              <a:rect l="0" t="0" r="r" b="b"/>
              <a:pathLst>
                <a:path w="56" h="97">
                  <a:moveTo>
                    <a:pt x="51" y="12"/>
                  </a:moveTo>
                  <a:cubicBezTo>
                    <a:pt x="43" y="10"/>
                    <a:pt x="34" y="10"/>
                    <a:pt x="28" y="14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2"/>
                    <a:pt x="33" y="0"/>
                    <a:pt x="56" y="0"/>
                  </a:cubicBezTo>
                  <a:lnTo>
                    <a:pt x="5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gray">
            <a:xfrm>
              <a:off x="1668458" y="3613579"/>
              <a:ext cx="65413" cy="77358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2" y="86"/>
                    <a:pt x="36" y="86"/>
                  </a:cubicBezTo>
                  <a:cubicBezTo>
                    <a:pt x="44" y="86"/>
                    <a:pt x="49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3" name="Freeform 29"/>
            <p:cNvSpPr>
              <a:spLocks/>
            </p:cNvSpPr>
            <p:nvPr userDrawn="1"/>
          </p:nvSpPr>
          <p:spPr bwMode="gray">
            <a:xfrm>
              <a:off x="1743541" y="3611873"/>
              <a:ext cx="56312" cy="79065"/>
            </a:xfrm>
            <a:custGeom>
              <a:avLst/>
              <a:gdLst/>
              <a:ahLst/>
              <a:cxnLst>
                <a:cxn ang="0">
                  <a:pos x="35" y="99"/>
                </a:cxn>
                <a:cxn ang="0">
                  <a:pos x="4" y="49"/>
                </a:cxn>
                <a:cxn ang="0">
                  <a:pos x="49" y="0"/>
                </a:cxn>
                <a:cxn ang="0">
                  <a:pos x="70" y="7"/>
                </a:cxn>
                <a:cxn ang="0">
                  <a:pos x="65" y="15"/>
                </a:cxn>
                <a:cxn ang="0">
                  <a:pos x="51" y="11"/>
                </a:cxn>
                <a:cxn ang="0">
                  <a:pos x="21" y="49"/>
                </a:cxn>
                <a:cxn ang="0">
                  <a:pos x="40" y="87"/>
                </a:cxn>
                <a:cxn ang="0">
                  <a:pos x="56" y="83"/>
                </a:cxn>
                <a:cxn ang="0">
                  <a:pos x="58" y="92"/>
                </a:cxn>
                <a:cxn ang="0">
                  <a:pos x="35" y="99"/>
                </a:cxn>
              </a:cxnLst>
              <a:rect l="0" t="0" r="r" b="b"/>
              <a:pathLst>
                <a:path w="70" h="99">
                  <a:moveTo>
                    <a:pt x="35" y="99"/>
                  </a:moveTo>
                  <a:cubicBezTo>
                    <a:pt x="13" y="99"/>
                    <a:pt x="0" y="80"/>
                    <a:pt x="4" y="49"/>
                  </a:cubicBezTo>
                  <a:cubicBezTo>
                    <a:pt x="8" y="18"/>
                    <a:pt x="27" y="0"/>
                    <a:pt x="49" y="0"/>
                  </a:cubicBezTo>
                  <a:cubicBezTo>
                    <a:pt x="61" y="0"/>
                    <a:pt x="67" y="4"/>
                    <a:pt x="70" y="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3"/>
                    <a:pt x="58" y="11"/>
                    <a:pt x="51" y="11"/>
                  </a:cubicBezTo>
                  <a:cubicBezTo>
                    <a:pt x="33" y="11"/>
                    <a:pt x="24" y="27"/>
                    <a:pt x="21" y="49"/>
                  </a:cubicBezTo>
                  <a:cubicBezTo>
                    <a:pt x="17" y="72"/>
                    <a:pt x="24" y="87"/>
                    <a:pt x="40" y="87"/>
                  </a:cubicBezTo>
                  <a:cubicBezTo>
                    <a:pt x="47" y="87"/>
                    <a:pt x="52" y="85"/>
                    <a:pt x="56" y="83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4" y="96"/>
                    <a:pt x="46" y="99"/>
                    <a:pt x="35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gray">
            <a:xfrm>
              <a:off x="1810092" y="3591965"/>
              <a:ext cx="37541" cy="98404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3" y="9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7" y="27"/>
                </a:cxn>
                <a:cxn ang="0">
                  <a:pos x="45" y="37"/>
                </a:cxn>
                <a:cxn ang="0">
                  <a:pos x="28" y="37"/>
                </a:cxn>
                <a:cxn ang="0">
                  <a:pos x="19" y="98"/>
                </a:cxn>
                <a:cxn ang="0">
                  <a:pos x="30" y="112"/>
                </a:cxn>
                <a:cxn ang="0">
                  <a:pos x="35" y="111"/>
                </a:cxn>
                <a:cxn ang="0">
                  <a:pos x="33" y="121"/>
                </a:cxn>
                <a:cxn ang="0">
                  <a:pos x="24" y="123"/>
                </a:cxn>
              </a:cxnLst>
              <a:rect l="0" t="0" r="r" b="b"/>
              <a:pathLst>
                <a:path w="47" h="123">
                  <a:moveTo>
                    <a:pt x="24" y="123"/>
                  </a:moveTo>
                  <a:cubicBezTo>
                    <a:pt x="6" y="123"/>
                    <a:pt x="1" y="110"/>
                    <a:pt x="3" y="9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6"/>
                    <a:pt x="21" y="112"/>
                    <a:pt x="30" y="11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1" y="122"/>
                    <a:pt x="28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5" name="Freeform 31"/>
            <p:cNvSpPr>
              <a:spLocks noEditPoints="1"/>
            </p:cNvSpPr>
            <p:nvPr userDrawn="1"/>
          </p:nvSpPr>
          <p:spPr bwMode="gray">
            <a:xfrm>
              <a:off x="1853890" y="3584570"/>
              <a:ext cx="28441" cy="104661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5" y="9"/>
                </a:cxn>
                <a:cxn ang="0">
                  <a:pos x="26" y="0"/>
                </a:cxn>
                <a:cxn ang="0">
                  <a:pos x="34" y="9"/>
                </a:cxn>
                <a:cxn ang="0">
                  <a:pos x="24" y="18"/>
                </a:cxn>
                <a:cxn ang="0">
                  <a:pos x="0" y="131"/>
                </a:cxn>
                <a:cxn ang="0">
                  <a:pos x="13" y="36"/>
                </a:cxn>
                <a:cxn ang="0">
                  <a:pos x="29" y="36"/>
                </a:cxn>
                <a:cxn ang="0">
                  <a:pos x="16" y="131"/>
                </a:cxn>
                <a:cxn ang="0">
                  <a:pos x="0" y="131"/>
                </a:cxn>
              </a:cxnLst>
              <a:rect l="0" t="0" r="r" b="b"/>
              <a:pathLst>
                <a:path w="35" h="131">
                  <a:moveTo>
                    <a:pt x="24" y="18"/>
                  </a:moveTo>
                  <a:cubicBezTo>
                    <a:pt x="18" y="18"/>
                    <a:pt x="15" y="14"/>
                    <a:pt x="15" y="9"/>
                  </a:cubicBezTo>
                  <a:cubicBezTo>
                    <a:pt x="16" y="4"/>
                    <a:pt x="21" y="0"/>
                    <a:pt x="26" y="0"/>
                  </a:cubicBezTo>
                  <a:cubicBezTo>
                    <a:pt x="31" y="0"/>
                    <a:pt x="35" y="4"/>
                    <a:pt x="34" y="9"/>
                  </a:cubicBezTo>
                  <a:cubicBezTo>
                    <a:pt x="34" y="14"/>
                    <a:pt x="29" y="18"/>
                    <a:pt x="24" y="18"/>
                  </a:cubicBezTo>
                  <a:moveTo>
                    <a:pt x="0" y="131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6" y="131"/>
                    <a:pt x="16" y="131"/>
                    <a:pt x="16" y="131"/>
                  </a:cubicBezTo>
                  <a:lnTo>
                    <a:pt x="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6" name="Freeform 32"/>
            <p:cNvSpPr>
              <a:spLocks noEditPoints="1"/>
            </p:cNvSpPr>
            <p:nvPr userDrawn="1"/>
          </p:nvSpPr>
          <p:spPr bwMode="gray">
            <a:xfrm>
              <a:off x="1887450" y="3611873"/>
              <a:ext cx="69395" cy="79065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4" y="49"/>
                </a:cxn>
                <a:cxn ang="0">
                  <a:pos x="50" y="0"/>
                </a:cxn>
                <a:cxn ang="0">
                  <a:pos x="82" y="49"/>
                </a:cxn>
                <a:cxn ang="0">
                  <a:pos x="36" y="99"/>
                </a:cxn>
                <a:cxn ang="0">
                  <a:pos x="48" y="10"/>
                </a:cxn>
                <a:cxn ang="0">
                  <a:pos x="20" y="49"/>
                </a:cxn>
                <a:cxn ang="0">
                  <a:pos x="38" y="88"/>
                </a:cxn>
                <a:cxn ang="0">
                  <a:pos x="65" y="49"/>
                </a:cxn>
                <a:cxn ang="0">
                  <a:pos x="48" y="10"/>
                </a:cxn>
              </a:cxnLst>
              <a:rect l="0" t="0" r="r" b="b"/>
              <a:pathLst>
                <a:path w="86" h="99">
                  <a:moveTo>
                    <a:pt x="36" y="99"/>
                  </a:moveTo>
                  <a:cubicBezTo>
                    <a:pt x="9" y="99"/>
                    <a:pt x="0" y="77"/>
                    <a:pt x="4" y="49"/>
                  </a:cubicBezTo>
                  <a:cubicBezTo>
                    <a:pt x="8" y="21"/>
                    <a:pt x="23" y="0"/>
                    <a:pt x="50" y="0"/>
                  </a:cubicBezTo>
                  <a:cubicBezTo>
                    <a:pt x="77" y="0"/>
                    <a:pt x="86" y="21"/>
                    <a:pt x="82" y="49"/>
                  </a:cubicBezTo>
                  <a:cubicBezTo>
                    <a:pt x="78" y="77"/>
                    <a:pt x="63" y="99"/>
                    <a:pt x="36" y="99"/>
                  </a:cubicBezTo>
                  <a:moveTo>
                    <a:pt x="48" y="10"/>
                  </a:moveTo>
                  <a:cubicBezTo>
                    <a:pt x="29" y="10"/>
                    <a:pt x="23" y="30"/>
                    <a:pt x="20" y="49"/>
                  </a:cubicBezTo>
                  <a:cubicBezTo>
                    <a:pt x="17" y="69"/>
                    <a:pt x="19" y="88"/>
                    <a:pt x="38" y="88"/>
                  </a:cubicBezTo>
                  <a:cubicBezTo>
                    <a:pt x="56" y="88"/>
                    <a:pt x="63" y="68"/>
                    <a:pt x="65" y="49"/>
                  </a:cubicBezTo>
                  <a:cubicBezTo>
                    <a:pt x="68" y="30"/>
                    <a:pt x="67" y="10"/>
                    <a:pt x="48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57" name="Freeform 33"/>
            <p:cNvSpPr>
              <a:spLocks/>
            </p:cNvSpPr>
            <p:nvPr userDrawn="1"/>
          </p:nvSpPr>
          <p:spPr bwMode="gray">
            <a:xfrm>
              <a:off x="1965377" y="3611873"/>
              <a:ext cx="67120" cy="77358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6" y="29"/>
                </a:cxn>
                <a:cxn ang="0">
                  <a:pos x="48" y="10"/>
                </a:cxn>
                <a:cxn ang="0">
                  <a:pos x="28" y="13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0" y="0"/>
                </a:cxn>
                <a:cxn ang="0">
                  <a:pos x="82" y="28"/>
                </a:cxn>
                <a:cxn ang="0">
                  <a:pos x="73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7" y="20"/>
                    <a:pt x="65" y="10"/>
                    <a:pt x="48" y="10"/>
                  </a:cubicBezTo>
                  <a:cubicBezTo>
                    <a:pt x="38" y="10"/>
                    <a:pt x="34" y="11"/>
                    <a:pt x="28" y="1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3" y="97"/>
                    <a:pt x="73" y="97"/>
                    <a:pt x="73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cxnSp>
        <p:nvCxnSpPr>
          <p:cNvPr id="47" name="Straight Connector 46"/>
          <p:cNvCxnSpPr/>
          <p:nvPr/>
        </p:nvCxnSpPr>
        <p:spPr bwMode="gray">
          <a:xfrm flipH="1">
            <a:off x="2356338" y="1781175"/>
            <a:ext cx="1137140" cy="32956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516924" y="2282211"/>
            <a:ext cx="8112369" cy="1786593"/>
          </a:xfrm>
        </p:spPr>
        <p:txBody>
          <a:bodyPr lIns="0" tIns="0" rIns="0" bIns="0">
            <a:noAutofit/>
          </a:bodyPr>
          <a:lstStyle>
            <a:lvl1pPr algn="l">
              <a:lnSpc>
                <a:spcPct val="85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516924" y="4135042"/>
            <a:ext cx="8112369" cy="42620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-1" y="1"/>
            <a:ext cx="12192001" cy="6858001"/>
            <a:chOff x="-1" y="-1"/>
            <a:chExt cx="9906001" cy="6858001"/>
          </a:xfrm>
        </p:grpSpPr>
        <p:sp>
          <p:nvSpPr>
            <p:cNvPr id="45" name="Rectangle 44"/>
            <p:cNvSpPr/>
            <p:nvPr userDrawn="1"/>
          </p:nvSpPr>
          <p:spPr bwMode="gray">
            <a:xfrm rot="16200000">
              <a:off x="4811683" y="-4811684"/>
              <a:ext cx="282633" cy="990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/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 rot="16200000">
              <a:off x="4811682" y="1763683"/>
              <a:ext cx="282633" cy="990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/>
            </a:p>
          </p:txBody>
        </p:sp>
        <p:sp>
          <p:nvSpPr>
            <p:cNvPr id="48" name="Rectangle 47"/>
            <p:cNvSpPr/>
            <p:nvPr userDrawn="1"/>
          </p:nvSpPr>
          <p:spPr bwMode="gray">
            <a:xfrm>
              <a:off x="0" y="0"/>
              <a:ext cx="282633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/>
            </a:p>
          </p:txBody>
        </p:sp>
        <p:sp>
          <p:nvSpPr>
            <p:cNvPr id="49" name="Rectangle 48"/>
            <p:cNvSpPr/>
            <p:nvPr userDrawn="1"/>
          </p:nvSpPr>
          <p:spPr bwMode="gray">
            <a:xfrm>
              <a:off x="9623367" y="0"/>
              <a:ext cx="282633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908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816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724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631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539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447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355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263" algn="l" defTabSz="95781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/>
            </a:p>
          </p:txBody>
        </p:sp>
      </p:grpSp>
    </p:spTree>
    <p:extLst>
      <p:ext uri="{BB962C8B-B14F-4D97-AF65-F5344CB8AC3E}">
        <p14:creationId xmlns:p14="http://schemas.microsoft.com/office/powerpoint/2010/main" val="2727589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996176" y="6476828"/>
            <a:ext cx="5316923" cy="138499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8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0677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696052" y="1803863"/>
            <a:ext cx="6886347" cy="4322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511551" y="1803863"/>
            <a:ext cx="3785488" cy="4322300"/>
          </a:xfrm>
        </p:spPr>
        <p:txBody>
          <a:bodyPr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996176" y="6476828"/>
            <a:ext cx="5316923" cy="138499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8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17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996176" y="6476828"/>
            <a:ext cx="5316923" cy="138499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8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5501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996176" y="6476828"/>
            <a:ext cx="5316923" cy="138499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8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806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369259"/>
              </p:ext>
            </p:ext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 bwMode="gray">
          <a:xfrm>
            <a:off x="3144872" y="2355663"/>
            <a:ext cx="590225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4000">
                <a:solidFill>
                  <a:schemeClr val="tx2"/>
                </a:solidFill>
              </a:rPr>
              <a:t>Merci pour</a:t>
            </a:r>
            <a:r>
              <a:rPr lang="fr-FR" sz="4000" baseline="0">
                <a:solidFill>
                  <a:schemeClr val="tx2"/>
                </a:solidFill>
              </a:rPr>
              <a:t> votre attention</a:t>
            </a:r>
            <a:endParaRPr lang="fr-FR" sz="4000">
              <a:solidFill>
                <a:schemeClr val="tx2"/>
              </a:solidFill>
            </a:endParaRPr>
          </a:p>
        </p:txBody>
      </p:sp>
      <p:sp>
        <p:nvSpPr>
          <p:cNvPr id="34" name="Picture Placeholder 36"/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12192000" cy="5203766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9746189" y="5701004"/>
            <a:ext cx="1742485" cy="476513"/>
            <a:chOff x="7918778" y="5797551"/>
            <a:chExt cx="1415769" cy="379966"/>
          </a:xfrm>
          <a:solidFill>
            <a:schemeClr val="tx1"/>
          </a:solidFill>
        </p:grpSpPr>
        <p:sp>
          <p:nvSpPr>
            <p:cNvPr id="36" name="Freeform 8"/>
            <p:cNvSpPr>
              <a:spLocks/>
            </p:cNvSpPr>
            <p:nvPr userDrawn="1"/>
          </p:nvSpPr>
          <p:spPr bwMode="gray">
            <a:xfrm>
              <a:off x="7918778" y="5797551"/>
              <a:ext cx="345837" cy="379966"/>
            </a:xfrm>
            <a:custGeom>
              <a:avLst/>
              <a:gdLst/>
              <a:ahLst/>
              <a:cxnLst>
                <a:cxn ang="0">
                  <a:pos x="394" y="375"/>
                </a:cxn>
                <a:cxn ang="0">
                  <a:pos x="392" y="370"/>
                </a:cxn>
                <a:cxn ang="0">
                  <a:pos x="387" y="372"/>
                </a:cxn>
                <a:cxn ang="0">
                  <a:pos x="380" y="375"/>
                </a:cxn>
                <a:cxn ang="0">
                  <a:pos x="299" y="389"/>
                </a:cxn>
                <a:cxn ang="0">
                  <a:pos x="141" y="237"/>
                </a:cxn>
                <a:cxn ang="0">
                  <a:pos x="298" y="83"/>
                </a:cxn>
                <a:cxn ang="0">
                  <a:pos x="380" y="98"/>
                </a:cxn>
                <a:cxn ang="0">
                  <a:pos x="387" y="101"/>
                </a:cxn>
                <a:cxn ang="0">
                  <a:pos x="392" y="103"/>
                </a:cxn>
                <a:cxn ang="0">
                  <a:pos x="395" y="98"/>
                </a:cxn>
                <a:cxn ang="0">
                  <a:pos x="429" y="38"/>
                </a:cxn>
                <a:cxn ang="0">
                  <a:pos x="432" y="32"/>
                </a:cxn>
                <a:cxn ang="0">
                  <a:pos x="426" y="29"/>
                </a:cxn>
                <a:cxn ang="0">
                  <a:pos x="418" y="26"/>
                </a:cxn>
                <a:cxn ang="0">
                  <a:pos x="276" y="0"/>
                </a:cxn>
                <a:cxn ang="0">
                  <a:pos x="0" y="238"/>
                </a:cxn>
                <a:cxn ang="0">
                  <a:pos x="277" y="475"/>
                </a:cxn>
                <a:cxn ang="0">
                  <a:pos x="418" y="449"/>
                </a:cxn>
                <a:cxn ang="0">
                  <a:pos x="426" y="445"/>
                </a:cxn>
                <a:cxn ang="0">
                  <a:pos x="432" y="443"/>
                </a:cxn>
                <a:cxn ang="0">
                  <a:pos x="429" y="437"/>
                </a:cxn>
                <a:cxn ang="0">
                  <a:pos x="394" y="375"/>
                </a:cxn>
              </a:cxnLst>
              <a:rect l="0" t="0" r="r" b="b"/>
              <a:pathLst>
                <a:path w="432" h="475">
                  <a:moveTo>
                    <a:pt x="394" y="375"/>
                  </a:moveTo>
                  <a:cubicBezTo>
                    <a:pt x="392" y="370"/>
                    <a:pt x="392" y="370"/>
                    <a:pt x="392" y="370"/>
                  </a:cubicBezTo>
                  <a:cubicBezTo>
                    <a:pt x="387" y="372"/>
                    <a:pt x="387" y="372"/>
                    <a:pt x="387" y="372"/>
                  </a:cubicBezTo>
                  <a:cubicBezTo>
                    <a:pt x="380" y="375"/>
                    <a:pt x="380" y="375"/>
                    <a:pt x="380" y="375"/>
                  </a:cubicBezTo>
                  <a:cubicBezTo>
                    <a:pt x="361" y="382"/>
                    <a:pt x="338" y="389"/>
                    <a:pt x="299" y="389"/>
                  </a:cubicBezTo>
                  <a:cubicBezTo>
                    <a:pt x="191" y="389"/>
                    <a:pt x="141" y="310"/>
                    <a:pt x="141" y="237"/>
                  </a:cubicBezTo>
                  <a:cubicBezTo>
                    <a:pt x="141" y="160"/>
                    <a:pt x="190" y="83"/>
                    <a:pt x="298" y="83"/>
                  </a:cubicBezTo>
                  <a:cubicBezTo>
                    <a:pt x="335" y="83"/>
                    <a:pt x="363" y="91"/>
                    <a:pt x="380" y="98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92" y="103"/>
                    <a:pt x="392" y="103"/>
                    <a:pt x="392" y="103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429" y="38"/>
                    <a:pt x="429" y="38"/>
                    <a:pt x="429" y="38"/>
                  </a:cubicBezTo>
                  <a:cubicBezTo>
                    <a:pt x="432" y="32"/>
                    <a:pt x="432" y="32"/>
                    <a:pt x="432" y="32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381" y="8"/>
                    <a:pt x="333" y="0"/>
                    <a:pt x="276" y="0"/>
                  </a:cubicBezTo>
                  <a:cubicBezTo>
                    <a:pt x="95" y="0"/>
                    <a:pt x="0" y="119"/>
                    <a:pt x="0" y="238"/>
                  </a:cubicBezTo>
                  <a:cubicBezTo>
                    <a:pt x="0" y="356"/>
                    <a:pt x="95" y="475"/>
                    <a:pt x="277" y="475"/>
                  </a:cubicBezTo>
                  <a:cubicBezTo>
                    <a:pt x="332" y="475"/>
                    <a:pt x="386" y="466"/>
                    <a:pt x="418" y="449"/>
                  </a:cubicBezTo>
                  <a:cubicBezTo>
                    <a:pt x="426" y="445"/>
                    <a:pt x="426" y="445"/>
                    <a:pt x="426" y="445"/>
                  </a:cubicBezTo>
                  <a:cubicBezTo>
                    <a:pt x="432" y="443"/>
                    <a:pt x="432" y="443"/>
                    <a:pt x="432" y="443"/>
                  </a:cubicBezTo>
                  <a:cubicBezTo>
                    <a:pt x="429" y="437"/>
                    <a:pt x="429" y="437"/>
                    <a:pt x="429" y="437"/>
                  </a:cubicBezTo>
                  <a:lnTo>
                    <a:pt x="394" y="3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8" name="Freeform 9"/>
            <p:cNvSpPr>
              <a:spLocks/>
            </p:cNvSpPr>
            <p:nvPr userDrawn="1"/>
          </p:nvSpPr>
          <p:spPr bwMode="gray">
            <a:xfrm>
              <a:off x="8269165" y="5797551"/>
              <a:ext cx="330479" cy="379966"/>
            </a:xfrm>
            <a:custGeom>
              <a:avLst/>
              <a:gdLst/>
              <a:ahLst/>
              <a:cxnLst>
                <a:cxn ang="0">
                  <a:pos x="253" y="192"/>
                </a:cxn>
                <a:cxn ang="0">
                  <a:pos x="155" y="134"/>
                </a:cxn>
                <a:cxn ang="0">
                  <a:pos x="249" y="81"/>
                </a:cxn>
                <a:cxn ang="0">
                  <a:pos x="349" y="99"/>
                </a:cxn>
                <a:cxn ang="0">
                  <a:pos x="356" y="102"/>
                </a:cxn>
                <a:cxn ang="0">
                  <a:pos x="362" y="104"/>
                </a:cxn>
                <a:cxn ang="0">
                  <a:pos x="364" y="100"/>
                </a:cxn>
                <a:cxn ang="0">
                  <a:pos x="398" y="38"/>
                </a:cxn>
                <a:cxn ang="0">
                  <a:pos x="402" y="32"/>
                </a:cxn>
                <a:cxn ang="0">
                  <a:pos x="396" y="29"/>
                </a:cxn>
                <a:cxn ang="0">
                  <a:pos x="387" y="25"/>
                </a:cxn>
                <a:cxn ang="0">
                  <a:pos x="235" y="0"/>
                </a:cxn>
                <a:cxn ang="0">
                  <a:pos x="20" y="142"/>
                </a:cxn>
                <a:cxn ang="0">
                  <a:pos x="172" y="271"/>
                </a:cxn>
                <a:cxn ang="0">
                  <a:pos x="271" y="333"/>
                </a:cxn>
                <a:cxn ang="0">
                  <a:pos x="165" y="390"/>
                </a:cxn>
                <a:cxn ang="0">
                  <a:pos x="55" y="370"/>
                </a:cxn>
                <a:cxn ang="0">
                  <a:pos x="47" y="368"/>
                </a:cxn>
                <a:cxn ang="0">
                  <a:pos x="42" y="365"/>
                </a:cxn>
                <a:cxn ang="0">
                  <a:pos x="40" y="370"/>
                </a:cxn>
                <a:cxn ang="0">
                  <a:pos x="3" y="438"/>
                </a:cxn>
                <a:cxn ang="0">
                  <a:pos x="0" y="444"/>
                </a:cxn>
                <a:cxn ang="0">
                  <a:pos x="6" y="447"/>
                </a:cxn>
                <a:cxn ang="0">
                  <a:pos x="15" y="450"/>
                </a:cxn>
                <a:cxn ang="0">
                  <a:pos x="186" y="475"/>
                </a:cxn>
                <a:cxn ang="0">
                  <a:pos x="413" y="328"/>
                </a:cxn>
                <a:cxn ang="0">
                  <a:pos x="253" y="192"/>
                </a:cxn>
              </a:cxnLst>
              <a:rect l="0" t="0" r="r" b="b"/>
              <a:pathLst>
                <a:path w="413" h="475">
                  <a:moveTo>
                    <a:pt x="253" y="192"/>
                  </a:moveTo>
                  <a:cubicBezTo>
                    <a:pt x="200" y="177"/>
                    <a:pt x="155" y="164"/>
                    <a:pt x="155" y="134"/>
                  </a:cubicBezTo>
                  <a:cubicBezTo>
                    <a:pt x="155" y="102"/>
                    <a:pt x="193" y="81"/>
                    <a:pt x="249" y="81"/>
                  </a:cubicBezTo>
                  <a:cubicBezTo>
                    <a:pt x="288" y="81"/>
                    <a:pt x="328" y="90"/>
                    <a:pt x="349" y="99"/>
                  </a:cubicBezTo>
                  <a:cubicBezTo>
                    <a:pt x="356" y="102"/>
                    <a:pt x="356" y="102"/>
                    <a:pt x="356" y="102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72" y="19"/>
                    <a:pt x="319" y="0"/>
                    <a:pt x="235" y="0"/>
                  </a:cubicBezTo>
                  <a:cubicBezTo>
                    <a:pt x="94" y="0"/>
                    <a:pt x="20" y="71"/>
                    <a:pt x="20" y="142"/>
                  </a:cubicBezTo>
                  <a:cubicBezTo>
                    <a:pt x="20" y="225"/>
                    <a:pt x="101" y="250"/>
                    <a:pt x="172" y="271"/>
                  </a:cubicBezTo>
                  <a:cubicBezTo>
                    <a:pt x="225" y="287"/>
                    <a:pt x="271" y="301"/>
                    <a:pt x="271" y="333"/>
                  </a:cubicBezTo>
                  <a:cubicBezTo>
                    <a:pt x="271" y="366"/>
                    <a:pt x="228" y="390"/>
                    <a:pt x="165" y="390"/>
                  </a:cubicBezTo>
                  <a:cubicBezTo>
                    <a:pt x="122" y="390"/>
                    <a:pt x="78" y="380"/>
                    <a:pt x="55" y="370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2" y="365"/>
                    <a:pt x="42" y="365"/>
                    <a:pt x="42" y="365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3" y="438"/>
                    <a:pt x="3" y="438"/>
                    <a:pt x="3" y="43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6" y="447"/>
                    <a:pt x="6" y="447"/>
                    <a:pt x="6" y="447"/>
                  </a:cubicBezTo>
                  <a:cubicBezTo>
                    <a:pt x="15" y="450"/>
                    <a:pt x="15" y="450"/>
                    <a:pt x="15" y="450"/>
                  </a:cubicBezTo>
                  <a:cubicBezTo>
                    <a:pt x="55" y="466"/>
                    <a:pt x="119" y="475"/>
                    <a:pt x="186" y="475"/>
                  </a:cubicBezTo>
                  <a:cubicBezTo>
                    <a:pt x="317" y="475"/>
                    <a:pt x="413" y="413"/>
                    <a:pt x="413" y="328"/>
                  </a:cubicBezTo>
                  <a:cubicBezTo>
                    <a:pt x="413" y="238"/>
                    <a:pt x="328" y="213"/>
                    <a:pt x="253" y="1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2" name="Freeform 10"/>
            <p:cNvSpPr>
              <a:spLocks/>
            </p:cNvSpPr>
            <p:nvPr userDrawn="1"/>
          </p:nvSpPr>
          <p:spPr bwMode="gray">
            <a:xfrm>
              <a:off x="8604764" y="5804377"/>
              <a:ext cx="329910" cy="366883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  <a:cxn ang="0">
                  <a:pos x="571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3" name="Freeform 11"/>
            <p:cNvSpPr>
              <a:spLocks/>
            </p:cNvSpPr>
            <p:nvPr userDrawn="1"/>
          </p:nvSpPr>
          <p:spPr bwMode="gray">
            <a:xfrm>
              <a:off x="8604764" y="5804377"/>
              <a:ext cx="329910" cy="366883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64" name="Freeform 12"/>
            <p:cNvSpPr>
              <a:spLocks noEditPoints="1"/>
            </p:cNvSpPr>
            <p:nvPr userDrawn="1"/>
          </p:nvSpPr>
          <p:spPr bwMode="gray">
            <a:xfrm>
              <a:off x="8965958" y="5797551"/>
              <a:ext cx="368589" cy="379966"/>
            </a:xfrm>
            <a:custGeom>
              <a:avLst/>
              <a:gdLst/>
              <a:ahLst/>
              <a:cxnLst>
                <a:cxn ang="0">
                  <a:pos x="360" y="225"/>
                </a:cxn>
                <a:cxn ang="0">
                  <a:pos x="439" y="127"/>
                </a:cxn>
                <a:cxn ang="0">
                  <a:pos x="196" y="0"/>
                </a:cxn>
                <a:cxn ang="0">
                  <a:pos x="10" y="25"/>
                </a:cxn>
                <a:cxn ang="0">
                  <a:pos x="4" y="27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0" y="443"/>
                </a:cxn>
                <a:cxn ang="0">
                  <a:pos x="0" y="447"/>
                </a:cxn>
                <a:cxn ang="0">
                  <a:pos x="4" y="448"/>
                </a:cxn>
                <a:cxn ang="0">
                  <a:pos x="10" y="450"/>
                </a:cxn>
                <a:cxn ang="0">
                  <a:pos x="203" y="475"/>
                </a:cxn>
                <a:cxn ang="0">
                  <a:pos x="461" y="335"/>
                </a:cxn>
                <a:cxn ang="0">
                  <a:pos x="360" y="225"/>
                </a:cxn>
                <a:cxn ang="0">
                  <a:pos x="132" y="247"/>
                </a:cxn>
                <a:cxn ang="0">
                  <a:pos x="132" y="208"/>
                </a:cxn>
                <a:cxn ang="0">
                  <a:pos x="132" y="79"/>
                </a:cxn>
                <a:cxn ang="0">
                  <a:pos x="196" y="72"/>
                </a:cxn>
                <a:cxn ang="0">
                  <a:pos x="307" y="132"/>
                </a:cxn>
                <a:cxn ang="0">
                  <a:pos x="201" y="194"/>
                </a:cxn>
                <a:cxn ang="0">
                  <a:pos x="193" y="194"/>
                </a:cxn>
                <a:cxn ang="0">
                  <a:pos x="188" y="195"/>
                </a:cxn>
                <a:cxn ang="0">
                  <a:pos x="188" y="200"/>
                </a:cxn>
                <a:cxn ang="0">
                  <a:pos x="188" y="255"/>
                </a:cxn>
                <a:cxn ang="0">
                  <a:pos x="188" y="261"/>
                </a:cxn>
                <a:cxn ang="0">
                  <a:pos x="193" y="261"/>
                </a:cxn>
                <a:cxn ang="0">
                  <a:pos x="201" y="262"/>
                </a:cxn>
                <a:cxn ang="0">
                  <a:pos x="325" y="334"/>
                </a:cxn>
                <a:cxn ang="0">
                  <a:pos x="201" y="400"/>
                </a:cxn>
                <a:cxn ang="0">
                  <a:pos x="132" y="392"/>
                </a:cxn>
                <a:cxn ang="0">
                  <a:pos x="132" y="247"/>
                </a:cxn>
              </a:cxnLst>
              <a:rect l="0" t="0" r="r" b="b"/>
              <a:pathLst>
                <a:path w="461" h="475">
                  <a:moveTo>
                    <a:pt x="360" y="225"/>
                  </a:moveTo>
                  <a:cubicBezTo>
                    <a:pt x="395" y="211"/>
                    <a:pt x="439" y="183"/>
                    <a:pt x="439" y="127"/>
                  </a:cubicBezTo>
                  <a:cubicBezTo>
                    <a:pt x="439" y="48"/>
                    <a:pt x="348" y="0"/>
                    <a:pt x="196" y="0"/>
                  </a:cubicBezTo>
                  <a:cubicBezTo>
                    <a:pt x="126" y="0"/>
                    <a:pt x="56" y="9"/>
                    <a:pt x="1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8"/>
                    <a:pt x="4" y="448"/>
                    <a:pt x="4" y="448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57" y="466"/>
                    <a:pt x="127" y="475"/>
                    <a:pt x="203" y="475"/>
                  </a:cubicBezTo>
                  <a:cubicBezTo>
                    <a:pt x="369" y="475"/>
                    <a:pt x="461" y="426"/>
                    <a:pt x="461" y="335"/>
                  </a:cubicBezTo>
                  <a:cubicBezTo>
                    <a:pt x="461" y="272"/>
                    <a:pt x="396" y="239"/>
                    <a:pt x="360" y="225"/>
                  </a:cubicBezTo>
                  <a:moveTo>
                    <a:pt x="132" y="247"/>
                  </a:moveTo>
                  <a:cubicBezTo>
                    <a:pt x="132" y="208"/>
                    <a:pt x="132" y="208"/>
                    <a:pt x="132" y="208"/>
                  </a:cubicBezTo>
                  <a:cubicBezTo>
                    <a:pt x="132" y="208"/>
                    <a:pt x="132" y="103"/>
                    <a:pt x="132" y="79"/>
                  </a:cubicBezTo>
                  <a:cubicBezTo>
                    <a:pt x="153" y="75"/>
                    <a:pt x="174" y="72"/>
                    <a:pt x="196" y="72"/>
                  </a:cubicBezTo>
                  <a:cubicBezTo>
                    <a:pt x="269" y="72"/>
                    <a:pt x="307" y="92"/>
                    <a:pt x="307" y="132"/>
                  </a:cubicBezTo>
                  <a:cubicBezTo>
                    <a:pt x="307" y="150"/>
                    <a:pt x="307" y="187"/>
                    <a:pt x="201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88" y="255"/>
                    <a:pt x="188" y="255"/>
                    <a:pt x="188" y="255"/>
                  </a:cubicBezTo>
                  <a:cubicBezTo>
                    <a:pt x="188" y="261"/>
                    <a:pt x="188" y="261"/>
                    <a:pt x="188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201" y="262"/>
                    <a:pt x="201" y="262"/>
                    <a:pt x="201" y="262"/>
                  </a:cubicBezTo>
                  <a:cubicBezTo>
                    <a:pt x="310" y="268"/>
                    <a:pt x="325" y="302"/>
                    <a:pt x="325" y="334"/>
                  </a:cubicBezTo>
                  <a:cubicBezTo>
                    <a:pt x="325" y="389"/>
                    <a:pt x="257" y="400"/>
                    <a:pt x="201" y="400"/>
                  </a:cubicBezTo>
                  <a:cubicBezTo>
                    <a:pt x="176" y="400"/>
                    <a:pt x="153" y="397"/>
                    <a:pt x="132" y="392"/>
                  </a:cubicBezTo>
                  <a:lnTo>
                    <a:pt x="132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65" name="Freeform 13"/>
          <p:cNvSpPr>
            <a:spLocks/>
          </p:cNvSpPr>
          <p:nvPr/>
        </p:nvSpPr>
        <p:spPr bwMode="gray">
          <a:xfrm>
            <a:off x="9770692" y="6208801"/>
            <a:ext cx="35004" cy="110918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28" y="0"/>
              </a:cxn>
              <a:cxn ang="0">
                <a:pos x="50" y="0"/>
              </a:cxn>
              <a:cxn ang="0">
                <a:pos x="24" y="195"/>
              </a:cxn>
              <a:cxn ang="0">
                <a:pos x="0" y="195"/>
              </a:cxn>
            </a:cxnLst>
            <a:rect l="0" t="0" r="r" b="b"/>
            <a:pathLst>
              <a:path w="50" h="195">
                <a:moveTo>
                  <a:pt x="0" y="195"/>
                </a:moveTo>
                <a:lnTo>
                  <a:pt x="28" y="0"/>
                </a:lnTo>
                <a:lnTo>
                  <a:pt x="50" y="0"/>
                </a:lnTo>
                <a:lnTo>
                  <a:pt x="24" y="195"/>
                </a:lnTo>
                <a:lnTo>
                  <a:pt x="0" y="195"/>
                </a:lnTo>
                <a:close/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66" name="Freeform 14"/>
          <p:cNvSpPr>
            <a:spLocks noEditPoints="1"/>
          </p:cNvSpPr>
          <p:nvPr/>
        </p:nvSpPr>
        <p:spPr bwMode="gray">
          <a:xfrm>
            <a:off x="9811996" y="6242362"/>
            <a:ext cx="86809" cy="79065"/>
          </a:xfrm>
          <a:custGeom>
            <a:avLst/>
            <a:gdLst/>
            <a:ahLst/>
            <a:cxnLst>
              <a:cxn ang="0">
                <a:pos x="20" y="55"/>
              </a:cxn>
              <a:cxn ang="0">
                <a:pos x="45" y="87"/>
              </a:cxn>
              <a:cxn ang="0">
                <a:pos x="71" y="82"/>
              </a:cxn>
              <a:cxn ang="0">
                <a:pos x="74" y="92"/>
              </a:cxn>
              <a:cxn ang="0">
                <a:pos x="43" y="99"/>
              </a:cxn>
              <a:cxn ang="0">
                <a:pos x="5" y="49"/>
              </a:cxn>
              <a:cxn ang="0">
                <a:pos x="52" y="0"/>
              </a:cxn>
              <a:cxn ang="0">
                <a:pos x="84" y="47"/>
              </a:cxn>
              <a:cxn ang="0">
                <a:pos x="20" y="55"/>
              </a:cxn>
              <a:cxn ang="0">
                <a:pos x="50" y="10"/>
              </a:cxn>
              <a:cxn ang="0">
                <a:pos x="20" y="47"/>
              </a:cxn>
              <a:cxn ang="0">
                <a:pos x="69" y="40"/>
              </a:cxn>
              <a:cxn ang="0">
                <a:pos x="50" y="10"/>
              </a:cxn>
            </a:cxnLst>
            <a:rect l="0" t="0" r="r" b="b"/>
            <a:pathLst>
              <a:path w="88" h="99">
                <a:moveTo>
                  <a:pt x="20" y="55"/>
                </a:moveTo>
                <a:cubicBezTo>
                  <a:pt x="18" y="77"/>
                  <a:pt x="28" y="87"/>
                  <a:pt x="45" y="87"/>
                </a:cubicBezTo>
                <a:cubicBezTo>
                  <a:pt x="57" y="87"/>
                  <a:pt x="65" y="85"/>
                  <a:pt x="71" y="82"/>
                </a:cubicBezTo>
                <a:cubicBezTo>
                  <a:pt x="74" y="92"/>
                  <a:pt x="74" y="92"/>
                  <a:pt x="74" y="92"/>
                </a:cubicBezTo>
                <a:cubicBezTo>
                  <a:pt x="67" y="96"/>
                  <a:pt x="56" y="99"/>
                  <a:pt x="43" y="99"/>
                </a:cubicBezTo>
                <a:cubicBezTo>
                  <a:pt x="16" y="99"/>
                  <a:pt x="0" y="83"/>
                  <a:pt x="5" y="49"/>
                </a:cubicBezTo>
                <a:cubicBezTo>
                  <a:pt x="10" y="17"/>
                  <a:pt x="29" y="0"/>
                  <a:pt x="52" y="0"/>
                </a:cubicBezTo>
                <a:cubicBezTo>
                  <a:pt x="76" y="0"/>
                  <a:pt x="88" y="15"/>
                  <a:pt x="84" y="47"/>
                </a:cubicBezTo>
                <a:lnTo>
                  <a:pt x="20" y="55"/>
                </a:lnTo>
                <a:close/>
                <a:moveTo>
                  <a:pt x="50" y="10"/>
                </a:moveTo>
                <a:cubicBezTo>
                  <a:pt x="36" y="10"/>
                  <a:pt x="23" y="21"/>
                  <a:pt x="20" y="47"/>
                </a:cubicBezTo>
                <a:cubicBezTo>
                  <a:pt x="69" y="40"/>
                  <a:pt x="69" y="40"/>
                  <a:pt x="69" y="40"/>
                </a:cubicBezTo>
                <a:cubicBezTo>
                  <a:pt x="72" y="19"/>
                  <a:pt x="64" y="10"/>
                  <a:pt x="50" y="10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67" name="Freeform 15"/>
          <p:cNvSpPr>
            <a:spLocks/>
          </p:cNvSpPr>
          <p:nvPr/>
        </p:nvSpPr>
        <p:spPr bwMode="gray">
          <a:xfrm>
            <a:off x="9947110" y="6208801"/>
            <a:ext cx="51806" cy="110918"/>
          </a:xfrm>
          <a:custGeom>
            <a:avLst/>
            <a:gdLst/>
            <a:ahLst/>
            <a:cxnLst>
              <a:cxn ang="0">
                <a:pos x="28" y="54"/>
              </a:cxn>
              <a:cxn ang="0">
                <a:pos x="16" y="139"/>
              </a:cxn>
              <a:cxn ang="0">
                <a:pos x="0" y="139"/>
              </a:cxn>
              <a:cxn ang="0">
                <a:pos x="12" y="54"/>
              </a:cxn>
              <a:cxn ang="0">
                <a:pos x="0" y="54"/>
              </a:cxn>
              <a:cxn ang="0">
                <a:pos x="2" y="44"/>
              </a:cxn>
              <a:cxn ang="0">
                <a:pos x="13" y="44"/>
              </a:cxn>
              <a:cxn ang="0">
                <a:pos x="15" y="30"/>
              </a:cxn>
              <a:cxn ang="0">
                <a:pos x="53" y="0"/>
              </a:cxn>
              <a:cxn ang="0">
                <a:pos x="52" y="10"/>
              </a:cxn>
              <a:cxn ang="0">
                <a:pos x="32" y="29"/>
              </a:cxn>
              <a:cxn ang="0">
                <a:pos x="29" y="44"/>
              </a:cxn>
              <a:cxn ang="0">
                <a:pos x="47" y="44"/>
              </a:cxn>
              <a:cxn ang="0">
                <a:pos x="45" y="54"/>
              </a:cxn>
              <a:cxn ang="0">
                <a:pos x="28" y="54"/>
              </a:cxn>
            </a:cxnLst>
            <a:rect l="0" t="0" r="r" b="b"/>
            <a:pathLst>
              <a:path w="53" h="139">
                <a:moveTo>
                  <a:pt x="28" y="54"/>
                </a:moveTo>
                <a:cubicBezTo>
                  <a:pt x="16" y="139"/>
                  <a:pt x="16" y="139"/>
                  <a:pt x="16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12" y="54"/>
                  <a:pt x="12" y="54"/>
                  <a:pt x="12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44"/>
                  <a:pt x="2" y="44"/>
                  <a:pt x="2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5" y="30"/>
                  <a:pt x="15" y="30"/>
                  <a:pt x="15" y="30"/>
                </a:cubicBezTo>
                <a:cubicBezTo>
                  <a:pt x="18" y="12"/>
                  <a:pt x="31" y="0"/>
                  <a:pt x="53" y="0"/>
                </a:cubicBezTo>
                <a:cubicBezTo>
                  <a:pt x="52" y="10"/>
                  <a:pt x="52" y="10"/>
                  <a:pt x="52" y="10"/>
                </a:cubicBezTo>
                <a:cubicBezTo>
                  <a:pt x="42" y="11"/>
                  <a:pt x="34" y="15"/>
                  <a:pt x="32" y="29"/>
                </a:cubicBezTo>
                <a:cubicBezTo>
                  <a:pt x="29" y="44"/>
                  <a:pt x="29" y="44"/>
                  <a:pt x="29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5" y="54"/>
                  <a:pt x="45" y="54"/>
                  <a:pt x="45" y="54"/>
                </a:cubicBezTo>
                <a:lnTo>
                  <a:pt x="28" y="54"/>
                </a:lnTo>
                <a:close/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68" name="Freeform 16"/>
          <p:cNvSpPr>
            <a:spLocks/>
          </p:cNvSpPr>
          <p:nvPr/>
        </p:nvSpPr>
        <p:spPr bwMode="gray">
          <a:xfrm>
            <a:off x="9998916" y="6244067"/>
            <a:ext cx="81209" cy="77358"/>
          </a:xfrm>
          <a:custGeom>
            <a:avLst/>
            <a:gdLst/>
            <a:ahLst/>
            <a:cxnLst>
              <a:cxn ang="0">
                <a:pos x="34" y="97"/>
              </a:cxn>
              <a:cxn ang="0">
                <a:pos x="3" y="66"/>
              </a:cxn>
              <a:cxn ang="0">
                <a:pos x="12" y="0"/>
              </a:cxn>
              <a:cxn ang="0">
                <a:pos x="28" y="0"/>
              </a:cxn>
              <a:cxn ang="0">
                <a:pos x="19" y="66"/>
              </a:cxn>
              <a:cxn ang="0">
                <a:pos x="36" y="86"/>
              </a:cxn>
              <a:cxn ang="0">
                <a:pos x="55" y="82"/>
              </a:cxn>
              <a:cxn ang="0">
                <a:pos x="66" y="0"/>
              </a:cxn>
              <a:cxn ang="0">
                <a:pos x="82" y="0"/>
              </a:cxn>
              <a:cxn ang="0">
                <a:pos x="70" y="89"/>
              </a:cxn>
              <a:cxn ang="0">
                <a:pos x="34" y="97"/>
              </a:cxn>
            </a:cxnLst>
            <a:rect l="0" t="0" r="r" b="b"/>
            <a:pathLst>
              <a:path w="82" h="97">
                <a:moveTo>
                  <a:pt x="34" y="97"/>
                </a:moveTo>
                <a:cubicBezTo>
                  <a:pt x="9" y="97"/>
                  <a:pt x="0" y="85"/>
                  <a:pt x="3" y="66"/>
                </a:cubicBezTo>
                <a:cubicBezTo>
                  <a:pt x="12" y="0"/>
                  <a:pt x="12" y="0"/>
                  <a:pt x="1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77"/>
                  <a:pt x="22" y="86"/>
                  <a:pt x="36" y="86"/>
                </a:cubicBezTo>
                <a:cubicBezTo>
                  <a:pt x="44" y="86"/>
                  <a:pt x="50" y="85"/>
                  <a:pt x="55" y="82"/>
                </a:cubicBezTo>
                <a:cubicBezTo>
                  <a:pt x="66" y="0"/>
                  <a:pt x="66" y="0"/>
                  <a:pt x="66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0" y="89"/>
                  <a:pt x="70" y="89"/>
                  <a:pt x="70" y="89"/>
                </a:cubicBezTo>
                <a:cubicBezTo>
                  <a:pt x="62" y="93"/>
                  <a:pt x="50" y="97"/>
                  <a:pt x="34" y="97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69" name="Freeform 17"/>
          <p:cNvSpPr>
            <a:spLocks/>
          </p:cNvSpPr>
          <p:nvPr/>
        </p:nvSpPr>
        <p:spPr bwMode="gray">
          <a:xfrm>
            <a:off x="10098326" y="6222453"/>
            <a:ext cx="46905" cy="98404"/>
          </a:xfrm>
          <a:custGeom>
            <a:avLst/>
            <a:gdLst/>
            <a:ahLst/>
            <a:cxnLst>
              <a:cxn ang="0">
                <a:pos x="24" y="123"/>
              </a:cxn>
              <a:cxn ang="0">
                <a:pos x="3" y="99"/>
              </a:cxn>
              <a:cxn ang="0">
                <a:pos x="12" y="37"/>
              </a:cxn>
              <a:cxn ang="0">
                <a:pos x="0" y="37"/>
              </a:cxn>
              <a:cxn ang="0">
                <a:pos x="2" y="27"/>
              </a:cxn>
              <a:cxn ang="0">
                <a:pos x="13" y="27"/>
              </a:cxn>
              <a:cxn ang="0">
                <a:pos x="16" y="5"/>
              </a:cxn>
              <a:cxn ang="0">
                <a:pos x="33" y="0"/>
              </a:cxn>
              <a:cxn ang="0">
                <a:pos x="29" y="27"/>
              </a:cxn>
              <a:cxn ang="0">
                <a:pos x="47" y="27"/>
              </a:cxn>
              <a:cxn ang="0">
                <a:pos x="45" y="37"/>
              </a:cxn>
              <a:cxn ang="0">
                <a:pos x="28" y="37"/>
              </a:cxn>
              <a:cxn ang="0">
                <a:pos x="19" y="99"/>
              </a:cxn>
              <a:cxn ang="0">
                <a:pos x="30" y="112"/>
              </a:cxn>
              <a:cxn ang="0">
                <a:pos x="35" y="111"/>
              </a:cxn>
              <a:cxn ang="0">
                <a:pos x="34" y="121"/>
              </a:cxn>
              <a:cxn ang="0">
                <a:pos x="24" y="123"/>
              </a:cxn>
            </a:cxnLst>
            <a:rect l="0" t="0" r="r" b="b"/>
            <a:pathLst>
              <a:path w="47" h="123">
                <a:moveTo>
                  <a:pt x="24" y="123"/>
                </a:moveTo>
                <a:cubicBezTo>
                  <a:pt x="6" y="123"/>
                  <a:pt x="1" y="110"/>
                  <a:pt x="3" y="99"/>
                </a:cubicBezTo>
                <a:cubicBezTo>
                  <a:pt x="12" y="37"/>
                  <a:pt x="12" y="37"/>
                  <a:pt x="1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27"/>
                  <a:pt x="2" y="27"/>
                  <a:pt x="2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6" y="5"/>
                  <a:pt x="16" y="5"/>
                  <a:pt x="16" y="5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7"/>
                  <a:pt x="29" y="27"/>
                  <a:pt x="29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5" y="37"/>
                  <a:pt x="45" y="37"/>
                  <a:pt x="45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19" y="99"/>
                  <a:pt x="19" y="99"/>
                  <a:pt x="19" y="99"/>
                </a:cubicBezTo>
                <a:cubicBezTo>
                  <a:pt x="18" y="106"/>
                  <a:pt x="21" y="112"/>
                  <a:pt x="30" y="112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2" y="122"/>
                  <a:pt x="29" y="123"/>
                  <a:pt x="24" y="123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0" name="Freeform 18"/>
          <p:cNvSpPr>
            <a:spLocks/>
          </p:cNvSpPr>
          <p:nvPr/>
        </p:nvSpPr>
        <p:spPr bwMode="gray">
          <a:xfrm>
            <a:off x="10152932" y="6244067"/>
            <a:ext cx="80508" cy="77358"/>
          </a:xfrm>
          <a:custGeom>
            <a:avLst/>
            <a:gdLst/>
            <a:ahLst/>
            <a:cxnLst>
              <a:cxn ang="0">
                <a:pos x="34" y="97"/>
              </a:cxn>
              <a:cxn ang="0">
                <a:pos x="3" y="66"/>
              </a:cxn>
              <a:cxn ang="0">
                <a:pos x="12" y="0"/>
              </a:cxn>
              <a:cxn ang="0">
                <a:pos x="28" y="0"/>
              </a:cxn>
              <a:cxn ang="0">
                <a:pos x="19" y="66"/>
              </a:cxn>
              <a:cxn ang="0">
                <a:pos x="36" y="86"/>
              </a:cxn>
              <a:cxn ang="0">
                <a:pos x="55" y="82"/>
              </a:cxn>
              <a:cxn ang="0">
                <a:pos x="66" y="0"/>
              </a:cxn>
              <a:cxn ang="0">
                <a:pos x="82" y="0"/>
              </a:cxn>
              <a:cxn ang="0">
                <a:pos x="70" y="89"/>
              </a:cxn>
              <a:cxn ang="0">
                <a:pos x="34" y="97"/>
              </a:cxn>
            </a:cxnLst>
            <a:rect l="0" t="0" r="r" b="b"/>
            <a:pathLst>
              <a:path w="82" h="97">
                <a:moveTo>
                  <a:pt x="34" y="97"/>
                </a:moveTo>
                <a:cubicBezTo>
                  <a:pt x="9" y="97"/>
                  <a:pt x="0" y="85"/>
                  <a:pt x="3" y="66"/>
                </a:cubicBezTo>
                <a:cubicBezTo>
                  <a:pt x="12" y="0"/>
                  <a:pt x="12" y="0"/>
                  <a:pt x="1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77"/>
                  <a:pt x="23" y="86"/>
                  <a:pt x="36" y="86"/>
                </a:cubicBezTo>
                <a:cubicBezTo>
                  <a:pt x="44" y="86"/>
                  <a:pt x="50" y="85"/>
                  <a:pt x="55" y="82"/>
                </a:cubicBezTo>
                <a:cubicBezTo>
                  <a:pt x="66" y="0"/>
                  <a:pt x="66" y="0"/>
                  <a:pt x="66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0" y="89"/>
                  <a:pt x="70" y="89"/>
                  <a:pt x="70" y="89"/>
                </a:cubicBezTo>
                <a:cubicBezTo>
                  <a:pt x="62" y="93"/>
                  <a:pt x="50" y="97"/>
                  <a:pt x="34" y="97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1" name="Freeform 19"/>
          <p:cNvSpPr>
            <a:spLocks/>
          </p:cNvSpPr>
          <p:nvPr/>
        </p:nvSpPr>
        <p:spPr bwMode="gray">
          <a:xfrm>
            <a:off x="10246743" y="6242361"/>
            <a:ext cx="56006" cy="77358"/>
          </a:xfrm>
          <a:custGeom>
            <a:avLst/>
            <a:gdLst/>
            <a:ahLst/>
            <a:cxnLst>
              <a:cxn ang="0">
                <a:pos x="51" y="12"/>
              </a:cxn>
              <a:cxn ang="0">
                <a:pos x="28" y="14"/>
              </a:cxn>
              <a:cxn ang="0">
                <a:pos x="17" y="97"/>
              </a:cxn>
              <a:cxn ang="0">
                <a:pos x="0" y="97"/>
              </a:cxn>
              <a:cxn ang="0">
                <a:pos x="13" y="7"/>
              </a:cxn>
              <a:cxn ang="0">
                <a:pos x="57" y="0"/>
              </a:cxn>
              <a:cxn ang="0">
                <a:pos x="51" y="12"/>
              </a:cxn>
            </a:cxnLst>
            <a:rect l="0" t="0" r="r" b="b"/>
            <a:pathLst>
              <a:path w="57" h="97">
                <a:moveTo>
                  <a:pt x="51" y="12"/>
                </a:moveTo>
                <a:cubicBezTo>
                  <a:pt x="43" y="10"/>
                  <a:pt x="34" y="10"/>
                  <a:pt x="28" y="14"/>
                </a:cubicBezTo>
                <a:cubicBezTo>
                  <a:pt x="17" y="97"/>
                  <a:pt x="17" y="97"/>
                  <a:pt x="17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3" y="7"/>
                  <a:pt x="13" y="7"/>
                  <a:pt x="13" y="7"/>
                </a:cubicBezTo>
                <a:cubicBezTo>
                  <a:pt x="23" y="2"/>
                  <a:pt x="33" y="0"/>
                  <a:pt x="57" y="0"/>
                </a:cubicBezTo>
                <a:lnTo>
                  <a:pt x="51" y="12"/>
                </a:lnTo>
                <a:close/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2" name="Freeform 20"/>
          <p:cNvSpPr>
            <a:spLocks noEditPoints="1"/>
          </p:cNvSpPr>
          <p:nvPr/>
        </p:nvSpPr>
        <p:spPr bwMode="gray">
          <a:xfrm>
            <a:off x="10334951" y="6242362"/>
            <a:ext cx="86809" cy="79065"/>
          </a:xfrm>
          <a:custGeom>
            <a:avLst/>
            <a:gdLst/>
            <a:ahLst/>
            <a:cxnLst>
              <a:cxn ang="0">
                <a:pos x="20" y="55"/>
              </a:cxn>
              <a:cxn ang="0">
                <a:pos x="46" y="87"/>
              </a:cxn>
              <a:cxn ang="0">
                <a:pos x="71" y="82"/>
              </a:cxn>
              <a:cxn ang="0">
                <a:pos x="74" y="92"/>
              </a:cxn>
              <a:cxn ang="0">
                <a:pos x="43" y="99"/>
              </a:cxn>
              <a:cxn ang="0">
                <a:pos x="5" y="49"/>
              </a:cxn>
              <a:cxn ang="0">
                <a:pos x="52" y="0"/>
              </a:cxn>
              <a:cxn ang="0">
                <a:pos x="83" y="47"/>
              </a:cxn>
              <a:cxn ang="0">
                <a:pos x="20" y="55"/>
              </a:cxn>
              <a:cxn ang="0">
                <a:pos x="50" y="10"/>
              </a:cxn>
              <a:cxn ang="0">
                <a:pos x="20" y="47"/>
              </a:cxn>
              <a:cxn ang="0">
                <a:pos x="69" y="40"/>
              </a:cxn>
              <a:cxn ang="0">
                <a:pos x="50" y="10"/>
              </a:cxn>
            </a:cxnLst>
            <a:rect l="0" t="0" r="r" b="b"/>
            <a:pathLst>
              <a:path w="88" h="99">
                <a:moveTo>
                  <a:pt x="20" y="55"/>
                </a:moveTo>
                <a:cubicBezTo>
                  <a:pt x="19" y="77"/>
                  <a:pt x="27" y="87"/>
                  <a:pt x="46" y="87"/>
                </a:cubicBezTo>
                <a:cubicBezTo>
                  <a:pt x="57" y="87"/>
                  <a:pt x="65" y="85"/>
                  <a:pt x="71" y="82"/>
                </a:cubicBezTo>
                <a:cubicBezTo>
                  <a:pt x="74" y="92"/>
                  <a:pt x="74" y="92"/>
                  <a:pt x="74" y="92"/>
                </a:cubicBezTo>
                <a:cubicBezTo>
                  <a:pt x="67" y="96"/>
                  <a:pt x="56" y="99"/>
                  <a:pt x="43" y="99"/>
                </a:cubicBezTo>
                <a:cubicBezTo>
                  <a:pt x="16" y="99"/>
                  <a:pt x="0" y="83"/>
                  <a:pt x="5" y="49"/>
                </a:cubicBezTo>
                <a:cubicBezTo>
                  <a:pt x="10" y="17"/>
                  <a:pt x="29" y="0"/>
                  <a:pt x="52" y="0"/>
                </a:cubicBezTo>
                <a:cubicBezTo>
                  <a:pt x="76" y="0"/>
                  <a:pt x="88" y="15"/>
                  <a:pt x="83" y="47"/>
                </a:cubicBezTo>
                <a:lnTo>
                  <a:pt x="20" y="55"/>
                </a:lnTo>
                <a:close/>
                <a:moveTo>
                  <a:pt x="50" y="10"/>
                </a:moveTo>
                <a:cubicBezTo>
                  <a:pt x="36" y="10"/>
                  <a:pt x="23" y="21"/>
                  <a:pt x="20" y="47"/>
                </a:cubicBezTo>
                <a:cubicBezTo>
                  <a:pt x="69" y="40"/>
                  <a:pt x="69" y="40"/>
                  <a:pt x="69" y="40"/>
                </a:cubicBezTo>
                <a:cubicBezTo>
                  <a:pt x="72" y="19"/>
                  <a:pt x="64" y="10"/>
                  <a:pt x="50" y="10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3" name="Freeform 21"/>
          <p:cNvSpPr>
            <a:spLocks/>
          </p:cNvSpPr>
          <p:nvPr/>
        </p:nvSpPr>
        <p:spPr bwMode="gray">
          <a:xfrm>
            <a:off x="10432961" y="6242361"/>
            <a:ext cx="82609" cy="77358"/>
          </a:xfrm>
          <a:custGeom>
            <a:avLst/>
            <a:gdLst/>
            <a:ahLst/>
            <a:cxnLst>
              <a:cxn ang="0">
                <a:pos x="56" y="97"/>
              </a:cxn>
              <a:cxn ang="0">
                <a:pos x="65" y="29"/>
              </a:cxn>
              <a:cxn ang="0">
                <a:pos x="47" y="10"/>
              </a:cxn>
              <a:cxn ang="0">
                <a:pos x="28" y="13"/>
              </a:cxn>
              <a:cxn ang="0">
                <a:pos x="16" y="97"/>
              </a:cxn>
              <a:cxn ang="0">
                <a:pos x="0" y="97"/>
              </a:cxn>
              <a:cxn ang="0">
                <a:pos x="12" y="7"/>
              </a:cxn>
              <a:cxn ang="0">
                <a:pos x="50" y="0"/>
              </a:cxn>
              <a:cxn ang="0">
                <a:pos x="82" y="28"/>
              </a:cxn>
              <a:cxn ang="0">
                <a:pos x="72" y="97"/>
              </a:cxn>
              <a:cxn ang="0">
                <a:pos x="56" y="97"/>
              </a:cxn>
            </a:cxnLst>
            <a:rect l="0" t="0" r="r" b="b"/>
            <a:pathLst>
              <a:path w="84" h="97">
                <a:moveTo>
                  <a:pt x="56" y="97"/>
                </a:moveTo>
                <a:cubicBezTo>
                  <a:pt x="65" y="29"/>
                  <a:pt x="65" y="29"/>
                  <a:pt x="65" y="29"/>
                </a:cubicBezTo>
                <a:cubicBezTo>
                  <a:pt x="67" y="20"/>
                  <a:pt x="64" y="10"/>
                  <a:pt x="47" y="10"/>
                </a:cubicBezTo>
                <a:cubicBezTo>
                  <a:pt x="38" y="10"/>
                  <a:pt x="33" y="11"/>
                  <a:pt x="28" y="13"/>
                </a:cubicBezTo>
                <a:cubicBezTo>
                  <a:pt x="16" y="97"/>
                  <a:pt x="16" y="97"/>
                  <a:pt x="1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2" y="7"/>
                  <a:pt x="12" y="7"/>
                  <a:pt x="12" y="7"/>
                </a:cubicBezTo>
                <a:cubicBezTo>
                  <a:pt x="22" y="3"/>
                  <a:pt x="34" y="0"/>
                  <a:pt x="50" y="0"/>
                </a:cubicBezTo>
                <a:cubicBezTo>
                  <a:pt x="78" y="0"/>
                  <a:pt x="84" y="15"/>
                  <a:pt x="82" y="28"/>
                </a:cubicBezTo>
                <a:cubicBezTo>
                  <a:pt x="72" y="97"/>
                  <a:pt x="72" y="97"/>
                  <a:pt x="72" y="97"/>
                </a:cubicBezTo>
                <a:lnTo>
                  <a:pt x="56" y="97"/>
                </a:lnTo>
                <a:close/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4" name="Freeform 22"/>
          <p:cNvSpPr>
            <a:spLocks/>
          </p:cNvSpPr>
          <p:nvPr/>
        </p:nvSpPr>
        <p:spPr bwMode="gray">
          <a:xfrm>
            <a:off x="10559676" y="6242362"/>
            <a:ext cx="70007" cy="79065"/>
          </a:xfrm>
          <a:custGeom>
            <a:avLst/>
            <a:gdLst/>
            <a:ahLst/>
            <a:cxnLst>
              <a:cxn ang="0">
                <a:pos x="36" y="99"/>
              </a:cxn>
              <a:cxn ang="0">
                <a:pos x="5" y="49"/>
              </a:cxn>
              <a:cxn ang="0">
                <a:pos x="50" y="0"/>
              </a:cxn>
              <a:cxn ang="0">
                <a:pos x="71" y="7"/>
              </a:cxn>
              <a:cxn ang="0">
                <a:pos x="66" y="15"/>
              </a:cxn>
              <a:cxn ang="0">
                <a:pos x="52" y="11"/>
              </a:cxn>
              <a:cxn ang="0">
                <a:pos x="21" y="49"/>
              </a:cxn>
              <a:cxn ang="0">
                <a:pos x="40" y="87"/>
              </a:cxn>
              <a:cxn ang="0">
                <a:pos x="56" y="83"/>
              </a:cxn>
              <a:cxn ang="0">
                <a:pos x="59" y="92"/>
              </a:cxn>
              <a:cxn ang="0">
                <a:pos x="36" y="99"/>
              </a:cxn>
            </a:cxnLst>
            <a:rect l="0" t="0" r="r" b="b"/>
            <a:pathLst>
              <a:path w="71" h="99">
                <a:moveTo>
                  <a:pt x="36" y="99"/>
                </a:moveTo>
                <a:cubicBezTo>
                  <a:pt x="14" y="99"/>
                  <a:pt x="0" y="80"/>
                  <a:pt x="5" y="49"/>
                </a:cubicBezTo>
                <a:cubicBezTo>
                  <a:pt x="9" y="18"/>
                  <a:pt x="28" y="0"/>
                  <a:pt x="50" y="0"/>
                </a:cubicBezTo>
                <a:cubicBezTo>
                  <a:pt x="62" y="0"/>
                  <a:pt x="68" y="4"/>
                  <a:pt x="71" y="7"/>
                </a:cubicBezTo>
                <a:cubicBezTo>
                  <a:pt x="66" y="15"/>
                  <a:pt x="66" y="15"/>
                  <a:pt x="66" y="15"/>
                </a:cubicBezTo>
                <a:cubicBezTo>
                  <a:pt x="63" y="13"/>
                  <a:pt x="59" y="11"/>
                  <a:pt x="52" y="11"/>
                </a:cubicBezTo>
                <a:cubicBezTo>
                  <a:pt x="33" y="11"/>
                  <a:pt x="24" y="27"/>
                  <a:pt x="21" y="49"/>
                </a:cubicBezTo>
                <a:cubicBezTo>
                  <a:pt x="18" y="72"/>
                  <a:pt x="24" y="87"/>
                  <a:pt x="40" y="87"/>
                </a:cubicBezTo>
                <a:cubicBezTo>
                  <a:pt x="47" y="87"/>
                  <a:pt x="52" y="85"/>
                  <a:pt x="56" y="83"/>
                </a:cubicBezTo>
                <a:cubicBezTo>
                  <a:pt x="59" y="92"/>
                  <a:pt x="59" y="92"/>
                  <a:pt x="59" y="92"/>
                </a:cubicBezTo>
                <a:cubicBezTo>
                  <a:pt x="55" y="96"/>
                  <a:pt x="47" y="99"/>
                  <a:pt x="36" y="99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5" name="Freeform 23"/>
          <p:cNvSpPr>
            <a:spLocks noEditPoints="1"/>
          </p:cNvSpPr>
          <p:nvPr/>
        </p:nvSpPr>
        <p:spPr bwMode="gray">
          <a:xfrm>
            <a:off x="10631782" y="6242362"/>
            <a:ext cx="84709" cy="79065"/>
          </a:xfrm>
          <a:custGeom>
            <a:avLst/>
            <a:gdLst/>
            <a:ahLst/>
            <a:cxnLst>
              <a:cxn ang="0">
                <a:pos x="36" y="99"/>
              </a:cxn>
              <a:cxn ang="0">
                <a:pos x="4" y="49"/>
              </a:cxn>
              <a:cxn ang="0">
                <a:pos x="50" y="0"/>
              </a:cxn>
              <a:cxn ang="0">
                <a:pos x="82" y="49"/>
              </a:cxn>
              <a:cxn ang="0">
                <a:pos x="36" y="99"/>
              </a:cxn>
              <a:cxn ang="0">
                <a:pos x="49" y="10"/>
              </a:cxn>
              <a:cxn ang="0">
                <a:pos x="20" y="49"/>
              </a:cxn>
              <a:cxn ang="0">
                <a:pos x="37" y="88"/>
              </a:cxn>
              <a:cxn ang="0">
                <a:pos x="65" y="49"/>
              </a:cxn>
              <a:cxn ang="0">
                <a:pos x="49" y="10"/>
              </a:cxn>
            </a:cxnLst>
            <a:rect l="0" t="0" r="r" b="b"/>
            <a:pathLst>
              <a:path w="86" h="99">
                <a:moveTo>
                  <a:pt x="36" y="99"/>
                </a:moveTo>
                <a:cubicBezTo>
                  <a:pt x="9" y="99"/>
                  <a:pt x="0" y="77"/>
                  <a:pt x="4" y="49"/>
                </a:cubicBezTo>
                <a:cubicBezTo>
                  <a:pt x="8" y="21"/>
                  <a:pt x="23" y="0"/>
                  <a:pt x="50" y="0"/>
                </a:cubicBezTo>
                <a:cubicBezTo>
                  <a:pt x="77" y="0"/>
                  <a:pt x="86" y="21"/>
                  <a:pt x="82" y="49"/>
                </a:cubicBezTo>
                <a:cubicBezTo>
                  <a:pt x="78" y="77"/>
                  <a:pt x="63" y="99"/>
                  <a:pt x="36" y="99"/>
                </a:cubicBezTo>
                <a:moveTo>
                  <a:pt x="49" y="10"/>
                </a:moveTo>
                <a:cubicBezTo>
                  <a:pt x="29" y="10"/>
                  <a:pt x="23" y="30"/>
                  <a:pt x="20" y="49"/>
                </a:cubicBezTo>
                <a:cubicBezTo>
                  <a:pt x="17" y="69"/>
                  <a:pt x="19" y="88"/>
                  <a:pt x="37" y="88"/>
                </a:cubicBezTo>
                <a:cubicBezTo>
                  <a:pt x="57" y="88"/>
                  <a:pt x="63" y="68"/>
                  <a:pt x="65" y="49"/>
                </a:cubicBezTo>
                <a:cubicBezTo>
                  <a:pt x="68" y="30"/>
                  <a:pt x="67" y="10"/>
                  <a:pt x="49" y="10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6" name="Freeform 24"/>
          <p:cNvSpPr>
            <a:spLocks/>
          </p:cNvSpPr>
          <p:nvPr/>
        </p:nvSpPr>
        <p:spPr bwMode="gray">
          <a:xfrm>
            <a:off x="10726992" y="6242361"/>
            <a:ext cx="83310" cy="77358"/>
          </a:xfrm>
          <a:custGeom>
            <a:avLst/>
            <a:gdLst/>
            <a:ahLst/>
            <a:cxnLst>
              <a:cxn ang="0">
                <a:pos x="56" y="97"/>
              </a:cxn>
              <a:cxn ang="0">
                <a:pos x="66" y="29"/>
              </a:cxn>
              <a:cxn ang="0">
                <a:pos x="48" y="10"/>
              </a:cxn>
              <a:cxn ang="0">
                <a:pos x="28" y="13"/>
              </a:cxn>
              <a:cxn ang="0">
                <a:pos x="17" y="97"/>
              </a:cxn>
              <a:cxn ang="0">
                <a:pos x="0" y="97"/>
              </a:cxn>
              <a:cxn ang="0">
                <a:pos x="13" y="7"/>
              </a:cxn>
              <a:cxn ang="0">
                <a:pos x="51" y="0"/>
              </a:cxn>
              <a:cxn ang="0">
                <a:pos x="82" y="28"/>
              </a:cxn>
              <a:cxn ang="0">
                <a:pos x="73" y="97"/>
              </a:cxn>
              <a:cxn ang="0">
                <a:pos x="56" y="97"/>
              </a:cxn>
            </a:cxnLst>
            <a:rect l="0" t="0" r="r" b="b"/>
            <a:pathLst>
              <a:path w="84" h="97">
                <a:moveTo>
                  <a:pt x="56" y="97"/>
                </a:moveTo>
                <a:cubicBezTo>
                  <a:pt x="66" y="29"/>
                  <a:pt x="66" y="29"/>
                  <a:pt x="66" y="29"/>
                </a:cubicBezTo>
                <a:cubicBezTo>
                  <a:pt x="67" y="20"/>
                  <a:pt x="65" y="10"/>
                  <a:pt x="48" y="10"/>
                </a:cubicBezTo>
                <a:cubicBezTo>
                  <a:pt x="39" y="10"/>
                  <a:pt x="34" y="11"/>
                  <a:pt x="28" y="13"/>
                </a:cubicBezTo>
                <a:cubicBezTo>
                  <a:pt x="17" y="97"/>
                  <a:pt x="17" y="97"/>
                  <a:pt x="17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3" y="7"/>
                  <a:pt x="13" y="7"/>
                  <a:pt x="13" y="7"/>
                </a:cubicBezTo>
                <a:cubicBezTo>
                  <a:pt x="23" y="3"/>
                  <a:pt x="35" y="0"/>
                  <a:pt x="51" y="0"/>
                </a:cubicBezTo>
                <a:cubicBezTo>
                  <a:pt x="78" y="0"/>
                  <a:pt x="84" y="15"/>
                  <a:pt x="82" y="28"/>
                </a:cubicBezTo>
                <a:cubicBezTo>
                  <a:pt x="73" y="97"/>
                  <a:pt x="73" y="97"/>
                  <a:pt x="73" y="97"/>
                </a:cubicBezTo>
                <a:lnTo>
                  <a:pt x="56" y="97"/>
                </a:lnTo>
                <a:close/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7" name="Freeform 25"/>
          <p:cNvSpPr>
            <a:spLocks/>
          </p:cNvSpPr>
          <p:nvPr/>
        </p:nvSpPr>
        <p:spPr bwMode="gray">
          <a:xfrm>
            <a:off x="10820102" y="6242361"/>
            <a:ext cx="65807" cy="78496"/>
          </a:xfrm>
          <a:custGeom>
            <a:avLst/>
            <a:gdLst/>
            <a:ahLst/>
            <a:cxnLst>
              <a:cxn ang="0">
                <a:pos x="24" y="98"/>
              </a:cxn>
              <a:cxn ang="0">
                <a:pos x="0" y="92"/>
              </a:cxn>
              <a:cxn ang="0">
                <a:pos x="5" y="82"/>
              </a:cxn>
              <a:cxn ang="0">
                <a:pos x="24" y="87"/>
              </a:cxn>
              <a:cxn ang="0">
                <a:pos x="45" y="71"/>
              </a:cxn>
              <a:cxn ang="0">
                <a:pos x="31" y="53"/>
              </a:cxn>
              <a:cxn ang="0">
                <a:pos x="11" y="26"/>
              </a:cxn>
              <a:cxn ang="0">
                <a:pos x="45" y="0"/>
              </a:cxn>
              <a:cxn ang="0">
                <a:pos x="67" y="7"/>
              </a:cxn>
              <a:cxn ang="0">
                <a:pos x="62" y="16"/>
              </a:cxn>
              <a:cxn ang="0">
                <a:pos x="46" y="10"/>
              </a:cxn>
              <a:cxn ang="0">
                <a:pos x="27" y="25"/>
              </a:cxn>
              <a:cxn ang="0">
                <a:pos x="41" y="43"/>
              </a:cxn>
              <a:cxn ang="0">
                <a:pos x="62" y="70"/>
              </a:cxn>
              <a:cxn ang="0">
                <a:pos x="24" y="98"/>
              </a:cxn>
            </a:cxnLst>
            <a:rect l="0" t="0" r="r" b="b"/>
            <a:pathLst>
              <a:path w="67" h="98">
                <a:moveTo>
                  <a:pt x="24" y="98"/>
                </a:moveTo>
                <a:cubicBezTo>
                  <a:pt x="13" y="98"/>
                  <a:pt x="4" y="96"/>
                  <a:pt x="0" y="92"/>
                </a:cubicBezTo>
                <a:cubicBezTo>
                  <a:pt x="5" y="82"/>
                  <a:pt x="5" y="82"/>
                  <a:pt x="5" y="82"/>
                </a:cubicBezTo>
                <a:cubicBezTo>
                  <a:pt x="9" y="84"/>
                  <a:pt x="15" y="87"/>
                  <a:pt x="24" y="87"/>
                </a:cubicBezTo>
                <a:cubicBezTo>
                  <a:pt x="35" y="87"/>
                  <a:pt x="44" y="80"/>
                  <a:pt x="45" y="71"/>
                </a:cubicBezTo>
                <a:cubicBezTo>
                  <a:pt x="46" y="61"/>
                  <a:pt x="41" y="56"/>
                  <a:pt x="31" y="53"/>
                </a:cubicBezTo>
                <a:cubicBezTo>
                  <a:pt x="13" y="46"/>
                  <a:pt x="10" y="36"/>
                  <a:pt x="11" y="26"/>
                </a:cubicBezTo>
                <a:cubicBezTo>
                  <a:pt x="13" y="12"/>
                  <a:pt x="27" y="0"/>
                  <a:pt x="45" y="0"/>
                </a:cubicBezTo>
                <a:cubicBezTo>
                  <a:pt x="55" y="0"/>
                  <a:pt x="63" y="3"/>
                  <a:pt x="67" y="7"/>
                </a:cubicBezTo>
                <a:cubicBezTo>
                  <a:pt x="62" y="16"/>
                  <a:pt x="62" y="16"/>
                  <a:pt x="62" y="16"/>
                </a:cubicBezTo>
                <a:cubicBezTo>
                  <a:pt x="59" y="14"/>
                  <a:pt x="53" y="10"/>
                  <a:pt x="46" y="10"/>
                </a:cubicBezTo>
                <a:cubicBezTo>
                  <a:pt x="35" y="10"/>
                  <a:pt x="28" y="17"/>
                  <a:pt x="27" y="25"/>
                </a:cubicBezTo>
                <a:cubicBezTo>
                  <a:pt x="26" y="35"/>
                  <a:pt x="32" y="39"/>
                  <a:pt x="41" y="43"/>
                </a:cubicBezTo>
                <a:cubicBezTo>
                  <a:pt x="60" y="50"/>
                  <a:pt x="63" y="59"/>
                  <a:pt x="62" y="70"/>
                </a:cubicBezTo>
                <a:cubicBezTo>
                  <a:pt x="60" y="85"/>
                  <a:pt x="45" y="98"/>
                  <a:pt x="24" y="98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8" name="Freeform 26"/>
          <p:cNvSpPr>
            <a:spLocks/>
          </p:cNvSpPr>
          <p:nvPr/>
        </p:nvSpPr>
        <p:spPr bwMode="gray">
          <a:xfrm>
            <a:off x="10903412" y="6222453"/>
            <a:ext cx="45505" cy="98404"/>
          </a:xfrm>
          <a:custGeom>
            <a:avLst/>
            <a:gdLst/>
            <a:ahLst/>
            <a:cxnLst>
              <a:cxn ang="0">
                <a:pos x="24" y="123"/>
              </a:cxn>
              <a:cxn ang="0">
                <a:pos x="2" y="99"/>
              </a:cxn>
              <a:cxn ang="0">
                <a:pos x="11" y="37"/>
              </a:cxn>
              <a:cxn ang="0">
                <a:pos x="0" y="37"/>
              </a:cxn>
              <a:cxn ang="0">
                <a:pos x="1" y="27"/>
              </a:cxn>
              <a:cxn ang="0">
                <a:pos x="13" y="27"/>
              </a:cxn>
              <a:cxn ang="0">
                <a:pos x="16" y="5"/>
              </a:cxn>
              <a:cxn ang="0">
                <a:pos x="33" y="0"/>
              </a:cxn>
              <a:cxn ang="0">
                <a:pos x="29" y="27"/>
              </a:cxn>
              <a:cxn ang="0">
                <a:pos x="46" y="27"/>
              </a:cxn>
              <a:cxn ang="0">
                <a:pos x="45" y="37"/>
              </a:cxn>
              <a:cxn ang="0">
                <a:pos x="27" y="37"/>
              </a:cxn>
              <a:cxn ang="0">
                <a:pos x="19" y="98"/>
              </a:cxn>
              <a:cxn ang="0">
                <a:pos x="30" y="112"/>
              </a:cxn>
              <a:cxn ang="0">
                <a:pos x="34" y="111"/>
              </a:cxn>
              <a:cxn ang="0">
                <a:pos x="33" y="121"/>
              </a:cxn>
              <a:cxn ang="0">
                <a:pos x="24" y="123"/>
              </a:cxn>
            </a:cxnLst>
            <a:rect l="0" t="0" r="r" b="b"/>
            <a:pathLst>
              <a:path w="46" h="123">
                <a:moveTo>
                  <a:pt x="24" y="123"/>
                </a:moveTo>
                <a:cubicBezTo>
                  <a:pt x="6" y="123"/>
                  <a:pt x="1" y="110"/>
                  <a:pt x="2" y="99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27"/>
                  <a:pt x="1" y="27"/>
                  <a:pt x="1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6" y="5"/>
                  <a:pt x="16" y="5"/>
                  <a:pt x="16" y="5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7"/>
                  <a:pt x="29" y="27"/>
                  <a:pt x="29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5" y="37"/>
                  <a:pt x="45" y="37"/>
                  <a:pt x="45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19" y="98"/>
                  <a:pt x="19" y="98"/>
                  <a:pt x="19" y="98"/>
                </a:cubicBezTo>
                <a:cubicBezTo>
                  <a:pt x="18" y="106"/>
                  <a:pt x="20" y="112"/>
                  <a:pt x="30" y="112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1" y="122"/>
                  <a:pt x="28" y="123"/>
                  <a:pt x="24" y="123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79" name="Freeform 27"/>
          <p:cNvSpPr>
            <a:spLocks/>
          </p:cNvSpPr>
          <p:nvPr/>
        </p:nvSpPr>
        <p:spPr bwMode="gray">
          <a:xfrm>
            <a:off x="10955917" y="6242361"/>
            <a:ext cx="55306" cy="77358"/>
          </a:xfrm>
          <a:custGeom>
            <a:avLst/>
            <a:gdLst/>
            <a:ahLst/>
            <a:cxnLst>
              <a:cxn ang="0">
                <a:pos x="51" y="12"/>
              </a:cxn>
              <a:cxn ang="0">
                <a:pos x="28" y="14"/>
              </a:cxn>
              <a:cxn ang="0">
                <a:pos x="16" y="97"/>
              </a:cxn>
              <a:cxn ang="0">
                <a:pos x="0" y="97"/>
              </a:cxn>
              <a:cxn ang="0">
                <a:pos x="13" y="7"/>
              </a:cxn>
              <a:cxn ang="0">
                <a:pos x="56" y="0"/>
              </a:cxn>
              <a:cxn ang="0">
                <a:pos x="51" y="12"/>
              </a:cxn>
            </a:cxnLst>
            <a:rect l="0" t="0" r="r" b="b"/>
            <a:pathLst>
              <a:path w="56" h="97">
                <a:moveTo>
                  <a:pt x="51" y="12"/>
                </a:moveTo>
                <a:cubicBezTo>
                  <a:pt x="43" y="10"/>
                  <a:pt x="34" y="10"/>
                  <a:pt x="28" y="14"/>
                </a:cubicBezTo>
                <a:cubicBezTo>
                  <a:pt x="16" y="97"/>
                  <a:pt x="16" y="97"/>
                  <a:pt x="1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3" y="7"/>
                  <a:pt x="13" y="7"/>
                  <a:pt x="13" y="7"/>
                </a:cubicBezTo>
                <a:cubicBezTo>
                  <a:pt x="23" y="2"/>
                  <a:pt x="33" y="0"/>
                  <a:pt x="56" y="0"/>
                </a:cubicBezTo>
                <a:lnTo>
                  <a:pt x="51" y="12"/>
                </a:lnTo>
                <a:close/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80" name="Freeform 28"/>
          <p:cNvSpPr>
            <a:spLocks/>
          </p:cNvSpPr>
          <p:nvPr/>
        </p:nvSpPr>
        <p:spPr bwMode="gray">
          <a:xfrm>
            <a:off x="11016124" y="6244067"/>
            <a:ext cx="80508" cy="77358"/>
          </a:xfrm>
          <a:custGeom>
            <a:avLst/>
            <a:gdLst/>
            <a:ahLst/>
            <a:cxnLst>
              <a:cxn ang="0">
                <a:pos x="34" y="97"/>
              </a:cxn>
              <a:cxn ang="0">
                <a:pos x="3" y="66"/>
              </a:cxn>
              <a:cxn ang="0">
                <a:pos x="12" y="0"/>
              </a:cxn>
              <a:cxn ang="0">
                <a:pos x="28" y="0"/>
              </a:cxn>
              <a:cxn ang="0">
                <a:pos x="19" y="66"/>
              </a:cxn>
              <a:cxn ang="0">
                <a:pos x="36" y="86"/>
              </a:cxn>
              <a:cxn ang="0">
                <a:pos x="55" y="82"/>
              </a:cxn>
              <a:cxn ang="0">
                <a:pos x="66" y="0"/>
              </a:cxn>
              <a:cxn ang="0">
                <a:pos x="82" y="0"/>
              </a:cxn>
              <a:cxn ang="0">
                <a:pos x="70" y="89"/>
              </a:cxn>
              <a:cxn ang="0">
                <a:pos x="34" y="97"/>
              </a:cxn>
            </a:cxnLst>
            <a:rect l="0" t="0" r="r" b="b"/>
            <a:pathLst>
              <a:path w="82" h="97">
                <a:moveTo>
                  <a:pt x="34" y="97"/>
                </a:moveTo>
                <a:cubicBezTo>
                  <a:pt x="9" y="97"/>
                  <a:pt x="0" y="85"/>
                  <a:pt x="3" y="66"/>
                </a:cubicBezTo>
                <a:cubicBezTo>
                  <a:pt x="12" y="0"/>
                  <a:pt x="12" y="0"/>
                  <a:pt x="1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77"/>
                  <a:pt x="22" y="86"/>
                  <a:pt x="36" y="86"/>
                </a:cubicBezTo>
                <a:cubicBezTo>
                  <a:pt x="44" y="86"/>
                  <a:pt x="49" y="85"/>
                  <a:pt x="55" y="82"/>
                </a:cubicBezTo>
                <a:cubicBezTo>
                  <a:pt x="66" y="0"/>
                  <a:pt x="66" y="0"/>
                  <a:pt x="66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0" y="89"/>
                  <a:pt x="70" y="89"/>
                  <a:pt x="70" y="89"/>
                </a:cubicBezTo>
                <a:cubicBezTo>
                  <a:pt x="62" y="93"/>
                  <a:pt x="50" y="97"/>
                  <a:pt x="34" y="97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81" name="Freeform 29"/>
          <p:cNvSpPr>
            <a:spLocks/>
          </p:cNvSpPr>
          <p:nvPr/>
        </p:nvSpPr>
        <p:spPr bwMode="gray">
          <a:xfrm>
            <a:off x="11108533" y="6242362"/>
            <a:ext cx="69307" cy="79065"/>
          </a:xfrm>
          <a:custGeom>
            <a:avLst/>
            <a:gdLst/>
            <a:ahLst/>
            <a:cxnLst>
              <a:cxn ang="0">
                <a:pos x="35" y="99"/>
              </a:cxn>
              <a:cxn ang="0">
                <a:pos x="4" y="49"/>
              </a:cxn>
              <a:cxn ang="0">
                <a:pos x="49" y="0"/>
              </a:cxn>
              <a:cxn ang="0">
                <a:pos x="70" y="7"/>
              </a:cxn>
              <a:cxn ang="0">
                <a:pos x="65" y="15"/>
              </a:cxn>
              <a:cxn ang="0">
                <a:pos x="51" y="11"/>
              </a:cxn>
              <a:cxn ang="0">
                <a:pos x="21" y="49"/>
              </a:cxn>
              <a:cxn ang="0">
                <a:pos x="40" y="87"/>
              </a:cxn>
              <a:cxn ang="0">
                <a:pos x="56" y="83"/>
              </a:cxn>
              <a:cxn ang="0">
                <a:pos x="58" y="92"/>
              </a:cxn>
              <a:cxn ang="0">
                <a:pos x="35" y="99"/>
              </a:cxn>
            </a:cxnLst>
            <a:rect l="0" t="0" r="r" b="b"/>
            <a:pathLst>
              <a:path w="70" h="99">
                <a:moveTo>
                  <a:pt x="35" y="99"/>
                </a:moveTo>
                <a:cubicBezTo>
                  <a:pt x="13" y="99"/>
                  <a:pt x="0" y="80"/>
                  <a:pt x="4" y="49"/>
                </a:cubicBezTo>
                <a:cubicBezTo>
                  <a:pt x="8" y="18"/>
                  <a:pt x="27" y="0"/>
                  <a:pt x="49" y="0"/>
                </a:cubicBezTo>
                <a:cubicBezTo>
                  <a:pt x="61" y="0"/>
                  <a:pt x="67" y="4"/>
                  <a:pt x="70" y="7"/>
                </a:cubicBezTo>
                <a:cubicBezTo>
                  <a:pt x="65" y="15"/>
                  <a:pt x="65" y="15"/>
                  <a:pt x="65" y="15"/>
                </a:cubicBezTo>
                <a:cubicBezTo>
                  <a:pt x="62" y="13"/>
                  <a:pt x="58" y="11"/>
                  <a:pt x="51" y="11"/>
                </a:cubicBezTo>
                <a:cubicBezTo>
                  <a:pt x="33" y="11"/>
                  <a:pt x="24" y="27"/>
                  <a:pt x="21" y="49"/>
                </a:cubicBezTo>
                <a:cubicBezTo>
                  <a:pt x="17" y="72"/>
                  <a:pt x="24" y="87"/>
                  <a:pt x="40" y="87"/>
                </a:cubicBezTo>
                <a:cubicBezTo>
                  <a:pt x="47" y="87"/>
                  <a:pt x="52" y="85"/>
                  <a:pt x="56" y="83"/>
                </a:cubicBezTo>
                <a:cubicBezTo>
                  <a:pt x="58" y="92"/>
                  <a:pt x="58" y="92"/>
                  <a:pt x="58" y="92"/>
                </a:cubicBezTo>
                <a:cubicBezTo>
                  <a:pt x="54" y="96"/>
                  <a:pt x="46" y="99"/>
                  <a:pt x="35" y="99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82" name="Freeform 30"/>
          <p:cNvSpPr>
            <a:spLocks/>
          </p:cNvSpPr>
          <p:nvPr/>
        </p:nvSpPr>
        <p:spPr bwMode="gray">
          <a:xfrm>
            <a:off x="11190443" y="6222453"/>
            <a:ext cx="46204" cy="98404"/>
          </a:xfrm>
          <a:custGeom>
            <a:avLst/>
            <a:gdLst/>
            <a:ahLst/>
            <a:cxnLst>
              <a:cxn ang="0">
                <a:pos x="24" y="123"/>
              </a:cxn>
              <a:cxn ang="0">
                <a:pos x="3" y="99"/>
              </a:cxn>
              <a:cxn ang="0">
                <a:pos x="12" y="37"/>
              </a:cxn>
              <a:cxn ang="0">
                <a:pos x="0" y="37"/>
              </a:cxn>
              <a:cxn ang="0">
                <a:pos x="2" y="27"/>
              </a:cxn>
              <a:cxn ang="0">
                <a:pos x="13" y="27"/>
              </a:cxn>
              <a:cxn ang="0">
                <a:pos x="16" y="5"/>
              </a:cxn>
              <a:cxn ang="0">
                <a:pos x="33" y="0"/>
              </a:cxn>
              <a:cxn ang="0">
                <a:pos x="29" y="27"/>
              </a:cxn>
              <a:cxn ang="0">
                <a:pos x="47" y="27"/>
              </a:cxn>
              <a:cxn ang="0">
                <a:pos x="45" y="37"/>
              </a:cxn>
              <a:cxn ang="0">
                <a:pos x="28" y="37"/>
              </a:cxn>
              <a:cxn ang="0">
                <a:pos x="19" y="98"/>
              </a:cxn>
              <a:cxn ang="0">
                <a:pos x="30" y="112"/>
              </a:cxn>
              <a:cxn ang="0">
                <a:pos x="35" y="111"/>
              </a:cxn>
              <a:cxn ang="0">
                <a:pos x="33" y="121"/>
              </a:cxn>
              <a:cxn ang="0">
                <a:pos x="24" y="123"/>
              </a:cxn>
            </a:cxnLst>
            <a:rect l="0" t="0" r="r" b="b"/>
            <a:pathLst>
              <a:path w="47" h="123">
                <a:moveTo>
                  <a:pt x="24" y="123"/>
                </a:moveTo>
                <a:cubicBezTo>
                  <a:pt x="6" y="123"/>
                  <a:pt x="1" y="110"/>
                  <a:pt x="3" y="99"/>
                </a:cubicBezTo>
                <a:cubicBezTo>
                  <a:pt x="12" y="37"/>
                  <a:pt x="12" y="37"/>
                  <a:pt x="1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27"/>
                  <a:pt x="2" y="27"/>
                  <a:pt x="2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6" y="5"/>
                  <a:pt x="16" y="5"/>
                  <a:pt x="16" y="5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27"/>
                  <a:pt x="29" y="27"/>
                  <a:pt x="29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5" y="37"/>
                  <a:pt x="45" y="37"/>
                  <a:pt x="45" y="37"/>
                </a:cubicBezTo>
                <a:cubicBezTo>
                  <a:pt x="28" y="37"/>
                  <a:pt x="28" y="37"/>
                  <a:pt x="28" y="37"/>
                </a:cubicBezTo>
                <a:cubicBezTo>
                  <a:pt x="19" y="98"/>
                  <a:pt x="19" y="98"/>
                  <a:pt x="19" y="98"/>
                </a:cubicBezTo>
                <a:cubicBezTo>
                  <a:pt x="18" y="106"/>
                  <a:pt x="21" y="112"/>
                  <a:pt x="30" y="112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3" y="121"/>
                  <a:pt x="33" y="121"/>
                  <a:pt x="33" y="121"/>
                </a:cubicBezTo>
                <a:cubicBezTo>
                  <a:pt x="31" y="122"/>
                  <a:pt x="28" y="123"/>
                  <a:pt x="24" y="123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83" name="Freeform 31"/>
          <p:cNvSpPr>
            <a:spLocks noEditPoints="1"/>
          </p:cNvSpPr>
          <p:nvPr/>
        </p:nvSpPr>
        <p:spPr bwMode="gray">
          <a:xfrm>
            <a:off x="11244348" y="6215059"/>
            <a:ext cx="35004" cy="104661"/>
          </a:xfrm>
          <a:custGeom>
            <a:avLst/>
            <a:gdLst/>
            <a:ahLst/>
            <a:cxnLst>
              <a:cxn ang="0">
                <a:pos x="24" y="18"/>
              </a:cxn>
              <a:cxn ang="0">
                <a:pos x="15" y="9"/>
              </a:cxn>
              <a:cxn ang="0">
                <a:pos x="26" y="0"/>
              </a:cxn>
              <a:cxn ang="0">
                <a:pos x="34" y="9"/>
              </a:cxn>
              <a:cxn ang="0">
                <a:pos x="24" y="18"/>
              </a:cxn>
              <a:cxn ang="0">
                <a:pos x="0" y="131"/>
              </a:cxn>
              <a:cxn ang="0">
                <a:pos x="13" y="36"/>
              </a:cxn>
              <a:cxn ang="0">
                <a:pos x="29" y="36"/>
              </a:cxn>
              <a:cxn ang="0">
                <a:pos x="16" y="131"/>
              </a:cxn>
              <a:cxn ang="0">
                <a:pos x="0" y="131"/>
              </a:cxn>
            </a:cxnLst>
            <a:rect l="0" t="0" r="r" b="b"/>
            <a:pathLst>
              <a:path w="35" h="131">
                <a:moveTo>
                  <a:pt x="24" y="18"/>
                </a:moveTo>
                <a:cubicBezTo>
                  <a:pt x="18" y="18"/>
                  <a:pt x="15" y="14"/>
                  <a:pt x="15" y="9"/>
                </a:cubicBezTo>
                <a:cubicBezTo>
                  <a:pt x="16" y="4"/>
                  <a:pt x="21" y="0"/>
                  <a:pt x="26" y="0"/>
                </a:cubicBezTo>
                <a:cubicBezTo>
                  <a:pt x="31" y="0"/>
                  <a:pt x="35" y="4"/>
                  <a:pt x="34" y="9"/>
                </a:cubicBezTo>
                <a:cubicBezTo>
                  <a:pt x="34" y="14"/>
                  <a:pt x="29" y="18"/>
                  <a:pt x="24" y="18"/>
                </a:cubicBezTo>
                <a:moveTo>
                  <a:pt x="0" y="131"/>
                </a:moveTo>
                <a:cubicBezTo>
                  <a:pt x="13" y="36"/>
                  <a:pt x="13" y="36"/>
                  <a:pt x="13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16" y="131"/>
                  <a:pt x="16" y="131"/>
                  <a:pt x="16" y="131"/>
                </a:cubicBezTo>
                <a:lnTo>
                  <a:pt x="0" y="131"/>
                </a:lnTo>
                <a:close/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84" name="Freeform 32"/>
          <p:cNvSpPr>
            <a:spLocks noEditPoints="1"/>
          </p:cNvSpPr>
          <p:nvPr/>
        </p:nvSpPr>
        <p:spPr bwMode="gray">
          <a:xfrm>
            <a:off x="11285652" y="6242362"/>
            <a:ext cx="85409" cy="79065"/>
          </a:xfrm>
          <a:custGeom>
            <a:avLst/>
            <a:gdLst/>
            <a:ahLst/>
            <a:cxnLst>
              <a:cxn ang="0">
                <a:pos x="36" y="99"/>
              </a:cxn>
              <a:cxn ang="0">
                <a:pos x="4" y="49"/>
              </a:cxn>
              <a:cxn ang="0">
                <a:pos x="50" y="0"/>
              </a:cxn>
              <a:cxn ang="0">
                <a:pos x="82" y="49"/>
              </a:cxn>
              <a:cxn ang="0">
                <a:pos x="36" y="99"/>
              </a:cxn>
              <a:cxn ang="0">
                <a:pos x="48" y="10"/>
              </a:cxn>
              <a:cxn ang="0">
                <a:pos x="20" y="49"/>
              </a:cxn>
              <a:cxn ang="0">
                <a:pos x="38" y="88"/>
              </a:cxn>
              <a:cxn ang="0">
                <a:pos x="65" y="49"/>
              </a:cxn>
              <a:cxn ang="0">
                <a:pos x="48" y="10"/>
              </a:cxn>
            </a:cxnLst>
            <a:rect l="0" t="0" r="r" b="b"/>
            <a:pathLst>
              <a:path w="86" h="99">
                <a:moveTo>
                  <a:pt x="36" y="99"/>
                </a:moveTo>
                <a:cubicBezTo>
                  <a:pt x="9" y="99"/>
                  <a:pt x="0" y="77"/>
                  <a:pt x="4" y="49"/>
                </a:cubicBezTo>
                <a:cubicBezTo>
                  <a:pt x="8" y="21"/>
                  <a:pt x="23" y="0"/>
                  <a:pt x="50" y="0"/>
                </a:cubicBezTo>
                <a:cubicBezTo>
                  <a:pt x="77" y="0"/>
                  <a:pt x="86" y="21"/>
                  <a:pt x="82" y="49"/>
                </a:cubicBezTo>
                <a:cubicBezTo>
                  <a:pt x="78" y="77"/>
                  <a:pt x="63" y="99"/>
                  <a:pt x="36" y="99"/>
                </a:cubicBezTo>
                <a:moveTo>
                  <a:pt x="48" y="10"/>
                </a:moveTo>
                <a:cubicBezTo>
                  <a:pt x="29" y="10"/>
                  <a:pt x="23" y="30"/>
                  <a:pt x="20" y="49"/>
                </a:cubicBezTo>
                <a:cubicBezTo>
                  <a:pt x="17" y="69"/>
                  <a:pt x="19" y="88"/>
                  <a:pt x="38" y="88"/>
                </a:cubicBezTo>
                <a:cubicBezTo>
                  <a:pt x="56" y="88"/>
                  <a:pt x="63" y="68"/>
                  <a:pt x="65" y="49"/>
                </a:cubicBezTo>
                <a:cubicBezTo>
                  <a:pt x="68" y="30"/>
                  <a:pt x="67" y="10"/>
                  <a:pt x="48" y="10"/>
                </a:cubicBezTo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85" name="Freeform 33"/>
          <p:cNvSpPr>
            <a:spLocks/>
          </p:cNvSpPr>
          <p:nvPr/>
        </p:nvSpPr>
        <p:spPr bwMode="gray">
          <a:xfrm>
            <a:off x="11381562" y="6242361"/>
            <a:ext cx="82609" cy="77358"/>
          </a:xfrm>
          <a:custGeom>
            <a:avLst/>
            <a:gdLst/>
            <a:ahLst/>
            <a:cxnLst>
              <a:cxn ang="0">
                <a:pos x="56" y="97"/>
              </a:cxn>
              <a:cxn ang="0">
                <a:pos x="66" y="29"/>
              </a:cxn>
              <a:cxn ang="0">
                <a:pos x="48" y="10"/>
              </a:cxn>
              <a:cxn ang="0">
                <a:pos x="28" y="13"/>
              </a:cxn>
              <a:cxn ang="0">
                <a:pos x="17" y="97"/>
              </a:cxn>
              <a:cxn ang="0">
                <a:pos x="0" y="97"/>
              </a:cxn>
              <a:cxn ang="0">
                <a:pos x="13" y="7"/>
              </a:cxn>
              <a:cxn ang="0">
                <a:pos x="50" y="0"/>
              </a:cxn>
              <a:cxn ang="0">
                <a:pos x="82" y="28"/>
              </a:cxn>
              <a:cxn ang="0">
                <a:pos x="73" y="97"/>
              </a:cxn>
              <a:cxn ang="0">
                <a:pos x="56" y="97"/>
              </a:cxn>
            </a:cxnLst>
            <a:rect l="0" t="0" r="r" b="b"/>
            <a:pathLst>
              <a:path w="84" h="97">
                <a:moveTo>
                  <a:pt x="56" y="97"/>
                </a:moveTo>
                <a:cubicBezTo>
                  <a:pt x="66" y="29"/>
                  <a:pt x="66" y="29"/>
                  <a:pt x="66" y="29"/>
                </a:cubicBezTo>
                <a:cubicBezTo>
                  <a:pt x="67" y="20"/>
                  <a:pt x="65" y="10"/>
                  <a:pt x="48" y="10"/>
                </a:cubicBezTo>
                <a:cubicBezTo>
                  <a:pt x="38" y="10"/>
                  <a:pt x="34" y="11"/>
                  <a:pt x="28" y="13"/>
                </a:cubicBezTo>
                <a:cubicBezTo>
                  <a:pt x="17" y="97"/>
                  <a:pt x="17" y="97"/>
                  <a:pt x="17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13" y="7"/>
                  <a:pt x="13" y="7"/>
                  <a:pt x="13" y="7"/>
                </a:cubicBezTo>
                <a:cubicBezTo>
                  <a:pt x="22" y="3"/>
                  <a:pt x="34" y="0"/>
                  <a:pt x="50" y="0"/>
                </a:cubicBezTo>
                <a:cubicBezTo>
                  <a:pt x="78" y="0"/>
                  <a:pt x="84" y="15"/>
                  <a:pt x="82" y="28"/>
                </a:cubicBezTo>
                <a:cubicBezTo>
                  <a:pt x="73" y="97"/>
                  <a:pt x="73" y="97"/>
                  <a:pt x="73" y="97"/>
                </a:cubicBezTo>
                <a:lnTo>
                  <a:pt x="56" y="97"/>
                </a:lnTo>
                <a:close/>
              </a:path>
            </a:pathLst>
          </a:custGeom>
          <a:solidFill>
            <a:srgbClr val="976F4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599995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-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AQC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423" y="214465"/>
            <a:ext cx="943200" cy="9432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296819" y="1390360"/>
            <a:ext cx="1478290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900" b="1" i="0">
                <a:latin typeface="Open Sans"/>
                <a:cs typeface="Open Sans"/>
              </a:rPr>
              <a:t>Prévenir les désordres</a:t>
            </a:r>
          </a:p>
          <a:p>
            <a:pPr>
              <a:lnSpc>
                <a:spcPct val="110000"/>
              </a:lnSpc>
            </a:pPr>
            <a:r>
              <a:rPr lang="fr-FR" sz="900" b="1" i="0">
                <a:latin typeface="Open Sans"/>
                <a:cs typeface="Open Sans"/>
              </a:rPr>
              <a:t>améliorer</a:t>
            </a:r>
            <a:r>
              <a:rPr lang="fr-FR" sz="900" b="1" i="0" baseline="0">
                <a:latin typeface="Open Sans"/>
                <a:cs typeface="Open Sans"/>
              </a:rPr>
              <a:t> la qualité</a:t>
            </a:r>
          </a:p>
          <a:p>
            <a:pPr>
              <a:lnSpc>
                <a:spcPct val="110000"/>
              </a:lnSpc>
            </a:pPr>
            <a:r>
              <a:rPr lang="fr-FR" sz="900" b="1" i="0" baseline="0">
                <a:latin typeface="Open Sans"/>
                <a:cs typeface="Open Sans"/>
              </a:rPr>
              <a:t>de la construction</a:t>
            </a:r>
            <a:endParaRPr lang="fr-FR" sz="900" b="1" i="0">
              <a:latin typeface="Open Sans"/>
              <a:cs typeface="Open San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2971201" y="306402"/>
            <a:ext cx="8466668" cy="447297"/>
          </a:xfrm>
          <a:prstGeom prst="rect">
            <a:avLst/>
          </a:prstGeom>
        </p:spPr>
        <p:txBody>
          <a:bodyPr/>
          <a:lstStyle>
            <a:lvl1pPr algn="l">
              <a:defRPr sz="3100" b="0" cap="all">
                <a:solidFill>
                  <a:srgbClr val="777877"/>
                </a:solidFill>
                <a:latin typeface="Coda" panose="020B0500000000000004" pitchFamily="34" charset="0"/>
                <a:cs typeface="Coda" panose="020B0500000000000004" pitchFamily="34" charset="0"/>
              </a:defRPr>
            </a:lvl1pPr>
          </a:lstStyle>
          <a:p>
            <a:r>
              <a:rPr lang="fr-FR"/>
              <a:t>Titre de la diapositive “Texte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016000" y="6356351"/>
            <a:ext cx="587023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00">
                <a:solidFill>
                  <a:srgbClr val="777877"/>
                </a:solidFill>
                <a:latin typeface="Open Sans"/>
                <a:cs typeface="Open Sans"/>
              </a:defRPr>
            </a:lvl1pPr>
          </a:lstStyle>
          <a:p>
            <a:fld id="{8A9CB0C6-67BF-3043-B1C2-6BE35BAD7B5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971200" y="6361643"/>
            <a:ext cx="6299200" cy="36512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777877"/>
                </a:solidFill>
                <a:latin typeface="Open Sans"/>
                <a:cs typeface="Open Sans"/>
              </a:defRPr>
            </a:lvl1pPr>
          </a:lstStyle>
          <a:p>
            <a:r>
              <a:rPr lang="fr-FR"/>
              <a:t>Titre du document</a:t>
            </a:r>
          </a:p>
        </p:txBody>
      </p:sp>
      <p:pic>
        <p:nvPicPr>
          <p:cNvPr id="12" name="Image 11" descr="PowerpointAQC3_tram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13000"/>
            <a:ext cx="1688676" cy="3607488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2971201" y="1844676"/>
            <a:ext cx="8466668" cy="686329"/>
          </a:xfrm>
          <a:prstGeom prst="rect">
            <a:avLst/>
          </a:prstGeom>
        </p:spPr>
        <p:txBody>
          <a:bodyPr vert="horz"/>
          <a:lstStyle>
            <a:lvl1pPr marL="0" indent="0" algn="l">
              <a:buClr>
                <a:srgbClr val="A3062B"/>
              </a:buClr>
              <a:buSzPct val="100000"/>
              <a:buFont typeface="Arial"/>
              <a:buNone/>
              <a:defRPr sz="1200">
                <a:solidFill>
                  <a:schemeClr val="bg1"/>
                </a:solidFill>
                <a:latin typeface="Open Sans Semibold"/>
                <a:cs typeface="Open Sans Semibold"/>
              </a:defRPr>
            </a:lvl1pPr>
            <a:lvl2pPr marL="742950" indent="-285750">
              <a:buClr>
                <a:srgbClr val="A3062B"/>
              </a:buClr>
              <a:buSzPct val="100000"/>
              <a:buFontTx/>
              <a:buBlip>
                <a:blip r:embed="rId4"/>
              </a:buBlip>
              <a:defRPr sz="1200">
                <a:latin typeface="Open Sans Semibold"/>
                <a:cs typeface="Open Sans Semibold"/>
              </a:defRPr>
            </a:lvl2pPr>
            <a:lvl3pPr>
              <a:defRPr>
                <a:latin typeface="Open Sans Semibold"/>
                <a:cs typeface="Open Sans Semibold"/>
              </a:defRPr>
            </a:lvl3pPr>
            <a:lvl4pPr>
              <a:defRPr>
                <a:latin typeface="Open Sans Semibold"/>
                <a:cs typeface="Open Sans Semibold"/>
              </a:defRPr>
            </a:lvl4pPr>
            <a:lvl5pPr>
              <a:defRPr>
                <a:latin typeface="Open Sans Semibold"/>
                <a:cs typeface="Open Sans Semibold"/>
              </a:defRPr>
            </a:lvl5pPr>
          </a:lstStyle>
          <a:p>
            <a:pPr lvl="0"/>
            <a:r>
              <a:rPr lang="pt-BR" err="1"/>
              <a:t>Rehenis</a:t>
            </a:r>
            <a:r>
              <a:rPr lang="pt-BR"/>
              <a:t> </a:t>
            </a:r>
            <a:r>
              <a:rPr lang="pt-BR" err="1"/>
              <a:t>mo</a:t>
            </a:r>
            <a:r>
              <a:rPr lang="pt-BR"/>
              <a:t> </a:t>
            </a:r>
            <a:r>
              <a:rPr lang="pt-BR" err="1"/>
              <a:t>cuptate</a:t>
            </a:r>
            <a:r>
              <a:rPr lang="pt-BR"/>
              <a:t> </a:t>
            </a:r>
            <a:r>
              <a:rPr lang="pt-BR" err="1"/>
              <a:t>mqudeles</a:t>
            </a:r>
            <a:r>
              <a:rPr lang="pt-BR"/>
              <a:t> </a:t>
            </a:r>
            <a:r>
              <a:rPr lang="pt-BR" err="1"/>
              <a:t>aspis</a:t>
            </a:r>
            <a:r>
              <a:rPr lang="pt-BR"/>
              <a:t> </a:t>
            </a:r>
            <a:r>
              <a:rPr lang="pt-BR" err="1"/>
              <a:t>ea</a:t>
            </a:r>
            <a:r>
              <a:rPr lang="pt-BR"/>
              <a:t> </a:t>
            </a:r>
            <a:r>
              <a:rPr lang="pt-BR" err="1"/>
              <a:t>nonseque</a:t>
            </a:r>
            <a:r>
              <a:rPr lang="pt-BR"/>
              <a:t> </a:t>
            </a:r>
            <a:r>
              <a:rPr lang="pt-BR" err="1"/>
              <a:t>mosam</a:t>
            </a:r>
            <a:r>
              <a:rPr lang="pt-BR"/>
              <a:t> </a:t>
            </a:r>
            <a:r>
              <a:rPr lang="pt-BR" err="1"/>
              <a:t>corest</a:t>
            </a:r>
            <a:r>
              <a:rPr lang="pt-BR"/>
              <a:t>, ut </a:t>
            </a:r>
            <a:r>
              <a:rPr lang="pt-BR" err="1"/>
              <a:t>fugit</a:t>
            </a:r>
            <a:r>
              <a:rPr lang="pt-BR"/>
              <a:t> </a:t>
            </a:r>
            <a:r>
              <a:rPr lang="pt-BR" err="1"/>
              <a:t>derspis</a:t>
            </a:r>
            <a:r>
              <a:rPr lang="pt-BR"/>
              <a:t> </a:t>
            </a:r>
            <a:r>
              <a:rPr lang="pt-BR" err="1"/>
              <a:t>aperum</a:t>
            </a:r>
            <a:r>
              <a:rPr lang="pt-BR"/>
              <a:t> </a:t>
            </a:r>
            <a:r>
              <a:rPr lang="pt-BR" err="1"/>
              <a:t>quam</a:t>
            </a:r>
            <a:r>
              <a:rPr lang="pt-BR"/>
              <a:t> </a:t>
            </a:r>
            <a:r>
              <a:rPr lang="pt-BR" err="1"/>
              <a:t>fturBusam</a:t>
            </a:r>
            <a:r>
              <a:rPr lang="pt-BR"/>
              <a:t> </a:t>
            </a:r>
            <a:r>
              <a:rPr lang="pt-BR" err="1"/>
              <a:t>assinci</a:t>
            </a:r>
            <a:r>
              <a:rPr lang="pt-BR"/>
              <a:t> </a:t>
            </a:r>
            <a:r>
              <a:rPr lang="pt-BR" err="1"/>
              <a:t>comnistibus</a:t>
            </a:r>
            <a:r>
              <a:rPr lang="pt-BR"/>
              <a:t> </a:t>
            </a:r>
            <a:r>
              <a:rPr lang="pt-BR" err="1"/>
              <a:t>eum</a:t>
            </a:r>
            <a:r>
              <a:rPr lang="pt-BR"/>
              <a:t> </a:t>
            </a:r>
            <a:r>
              <a:rPr lang="pt-BR" err="1"/>
              <a:t>comnihicitio</a:t>
            </a:r>
            <a:r>
              <a:rPr lang="pt-BR"/>
              <a:t> et </a:t>
            </a:r>
            <a:r>
              <a:rPr lang="pt-BR" err="1"/>
              <a:t>harum</a:t>
            </a:r>
            <a:r>
              <a:rPr lang="pt-BR"/>
              <a:t> </a:t>
            </a:r>
            <a:r>
              <a:rPr lang="pt-BR" err="1"/>
              <a:t>il</a:t>
            </a:r>
            <a:r>
              <a:rPr lang="pt-BR"/>
              <a:t> </a:t>
            </a:r>
            <a:r>
              <a:rPr lang="pt-BR" err="1"/>
              <a:t>ipiet</a:t>
            </a:r>
            <a:r>
              <a:rPr lang="pt-BR"/>
              <a:t> </a:t>
            </a:r>
            <a:r>
              <a:rPr lang="pt-BR" err="1"/>
              <a:t>odipienistem</a:t>
            </a:r>
            <a:r>
              <a:rPr lang="pt-BR"/>
              <a:t> </a:t>
            </a:r>
            <a:r>
              <a:rPr lang="pt-BR" err="1"/>
              <a:t>asp</a:t>
            </a:r>
            <a:endParaRPr lang="pt-BR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6" hasCustomPrompt="1"/>
          </p:nvPr>
        </p:nvSpPr>
        <p:spPr>
          <a:xfrm>
            <a:off x="2971200" y="2598738"/>
            <a:ext cx="8466667" cy="3421750"/>
          </a:xfrm>
        </p:spPr>
        <p:txBody>
          <a:bodyPr/>
          <a:lstStyle>
            <a:lvl1pPr marL="228600" indent="-2286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  <a:defRPr sz="12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r-FR"/>
              <a:t>Point n°1 : </a:t>
            </a:r>
            <a:r>
              <a:rPr lang="fr-FR" err="1"/>
              <a:t>Uptas</a:t>
            </a:r>
            <a:r>
              <a:rPr lang="fr-FR"/>
              <a:t> a ad </a:t>
            </a:r>
            <a:r>
              <a:rPr lang="fr-FR" err="1"/>
              <a:t>modiscietur</a:t>
            </a:r>
            <a:r>
              <a:rPr lang="fr-FR"/>
              <a:t> ? </a:t>
            </a:r>
            <a:r>
              <a:rPr lang="fr-FR" err="1"/>
              <a:t>Oram</a:t>
            </a:r>
            <a:r>
              <a:rPr lang="fr-FR"/>
              <a:t>, </a:t>
            </a:r>
            <a:r>
              <a:rPr lang="fr-FR" err="1"/>
              <a:t>cus</a:t>
            </a:r>
            <a:r>
              <a:rPr lang="fr-FR"/>
              <a:t> </a:t>
            </a:r>
            <a:r>
              <a:rPr lang="fr-FR" err="1"/>
              <a:t>nin</a:t>
            </a:r>
            <a:endParaRPr lang="fr-FR"/>
          </a:p>
          <a:p>
            <a:pPr lvl="0"/>
            <a:endParaRPr lang="fr-FR"/>
          </a:p>
        </p:txBody>
      </p:sp>
      <p:sp>
        <p:nvSpPr>
          <p:cNvPr id="2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20710" y="6356351"/>
            <a:ext cx="137422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rgbClr val="777877"/>
                </a:solidFill>
                <a:latin typeface="Open Sans"/>
              </a:defRPr>
            </a:lvl1pPr>
          </a:lstStyle>
          <a:p>
            <a:fld id="{C1FBB843-5A6E-1E4C-A902-63D7ADDC6C86}" type="datetime1">
              <a:rPr lang="fr-FR" smtClean="0"/>
              <a:pPr/>
              <a:t>20/10/2023</a:t>
            </a:fld>
            <a:endParaRPr lang="fr-FR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90216" y="1390360"/>
            <a:ext cx="1469291" cy="547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900" b="1" i="0">
                <a:solidFill>
                  <a:schemeClr val="bg1"/>
                </a:solidFill>
                <a:latin typeface="Open Sans"/>
                <a:cs typeface="Open Sans"/>
              </a:rPr>
              <a:t>Prévenir les désordres</a:t>
            </a:r>
          </a:p>
          <a:p>
            <a:pPr>
              <a:lnSpc>
                <a:spcPct val="110000"/>
              </a:lnSpc>
            </a:pPr>
            <a:r>
              <a:rPr lang="fr-FR" sz="900" b="1" i="0">
                <a:solidFill>
                  <a:schemeClr val="bg1"/>
                </a:solidFill>
                <a:latin typeface="Open Sans"/>
                <a:cs typeface="Open Sans"/>
              </a:rPr>
              <a:t>améliorer</a:t>
            </a:r>
            <a:r>
              <a:rPr lang="fr-FR" sz="900" b="1" i="0" baseline="0">
                <a:solidFill>
                  <a:schemeClr val="bg1"/>
                </a:solidFill>
                <a:latin typeface="Open Sans"/>
                <a:cs typeface="Open Sans"/>
              </a:rPr>
              <a:t> la qualité</a:t>
            </a:r>
          </a:p>
          <a:p>
            <a:pPr>
              <a:lnSpc>
                <a:spcPct val="110000"/>
              </a:lnSpc>
            </a:pPr>
            <a:r>
              <a:rPr lang="fr-FR" sz="900" b="1" i="0" baseline="0">
                <a:solidFill>
                  <a:schemeClr val="bg1"/>
                </a:solidFill>
                <a:latin typeface="Open Sans"/>
                <a:cs typeface="Open Sans"/>
              </a:rPr>
              <a:t>de la construction</a:t>
            </a:r>
            <a:endParaRPr lang="fr-FR" sz="900" b="1" i="0">
              <a:solidFill>
                <a:schemeClr val="bg1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4809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gray">
          <a:xfrm>
            <a:off x="1" y="0"/>
            <a:ext cx="12191999" cy="135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934308" y="1803863"/>
            <a:ext cx="9648091" cy="4322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Click to </a:t>
            </a:r>
            <a:r>
              <a:rPr lang="fr-FR" err="1"/>
              <a:t>edit</a:t>
            </a:r>
            <a:r>
              <a:rPr lang="fr-FR"/>
              <a:t> Master </a:t>
            </a:r>
            <a:r>
              <a:rPr lang="fr-FR" err="1"/>
              <a:t>text</a:t>
            </a:r>
            <a:r>
              <a:rPr lang="fr-FR"/>
              <a:t> styles</a:t>
            </a:r>
          </a:p>
          <a:p>
            <a:pPr lvl="1"/>
            <a:r>
              <a:rPr lang="fr-FR"/>
              <a:t>Second </a:t>
            </a:r>
            <a:r>
              <a:rPr lang="fr-FR" err="1"/>
              <a:t>level</a:t>
            </a:r>
            <a:endParaRPr lang="fr-FR"/>
          </a:p>
          <a:p>
            <a:pPr lvl="2"/>
            <a:r>
              <a:rPr lang="fr-FR" err="1"/>
              <a:t>Third</a:t>
            </a:r>
            <a:r>
              <a:rPr lang="fr-FR"/>
              <a:t> </a:t>
            </a:r>
            <a:r>
              <a:rPr lang="fr-FR" err="1"/>
              <a:t>level</a:t>
            </a:r>
            <a:endParaRPr lang="fr-FR"/>
          </a:p>
        </p:txBody>
      </p:sp>
      <p:grpSp>
        <p:nvGrpSpPr>
          <p:cNvPr id="43" name="Group 42"/>
          <p:cNvGrpSpPr/>
          <p:nvPr/>
        </p:nvGrpSpPr>
        <p:grpSpPr>
          <a:xfrm>
            <a:off x="618227" y="496678"/>
            <a:ext cx="1267255" cy="405885"/>
            <a:chOff x="502309" y="626225"/>
            <a:chExt cx="1029645" cy="276337"/>
          </a:xfrm>
          <a:solidFill>
            <a:schemeClr val="tx1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gray">
            <a:xfrm>
              <a:off x="502309" y="626225"/>
              <a:ext cx="251516" cy="276337"/>
            </a:xfrm>
            <a:custGeom>
              <a:avLst/>
              <a:gdLst/>
              <a:ahLst/>
              <a:cxnLst>
                <a:cxn ang="0">
                  <a:pos x="394" y="375"/>
                </a:cxn>
                <a:cxn ang="0">
                  <a:pos x="392" y="370"/>
                </a:cxn>
                <a:cxn ang="0">
                  <a:pos x="387" y="372"/>
                </a:cxn>
                <a:cxn ang="0">
                  <a:pos x="380" y="375"/>
                </a:cxn>
                <a:cxn ang="0">
                  <a:pos x="299" y="389"/>
                </a:cxn>
                <a:cxn ang="0">
                  <a:pos x="141" y="237"/>
                </a:cxn>
                <a:cxn ang="0">
                  <a:pos x="298" y="83"/>
                </a:cxn>
                <a:cxn ang="0">
                  <a:pos x="380" y="98"/>
                </a:cxn>
                <a:cxn ang="0">
                  <a:pos x="387" y="101"/>
                </a:cxn>
                <a:cxn ang="0">
                  <a:pos x="392" y="103"/>
                </a:cxn>
                <a:cxn ang="0">
                  <a:pos x="395" y="98"/>
                </a:cxn>
                <a:cxn ang="0">
                  <a:pos x="429" y="38"/>
                </a:cxn>
                <a:cxn ang="0">
                  <a:pos x="432" y="32"/>
                </a:cxn>
                <a:cxn ang="0">
                  <a:pos x="426" y="29"/>
                </a:cxn>
                <a:cxn ang="0">
                  <a:pos x="418" y="26"/>
                </a:cxn>
                <a:cxn ang="0">
                  <a:pos x="276" y="0"/>
                </a:cxn>
                <a:cxn ang="0">
                  <a:pos x="0" y="238"/>
                </a:cxn>
                <a:cxn ang="0">
                  <a:pos x="277" y="475"/>
                </a:cxn>
                <a:cxn ang="0">
                  <a:pos x="418" y="449"/>
                </a:cxn>
                <a:cxn ang="0">
                  <a:pos x="426" y="445"/>
                </a:cxn>
                <a:cxn ang="0">
                  <a:pos x="432" y="443"/>
                </a:cxn>
                <a:cxn ang="0">
                  <a:pos x="429" y="437"/>
                </a:cxn>
                <a:cxn ang="0">
                  <a:pos x="394" y="375"/>
                </a:cxn>
              </a:cxnLst>
              <a:rect l="0" t="0" r="r" b="b"/>
              <a:pathLst>
                <a:path w="432" h="475">
                  <a:moveTo>
                    <a:pt x="394" y="375"/>
                  </a:moveTo>
                  <a:cubicBezTo>
                    <a:pt x="392" y="370"/>
                    <a:pt x="392" y="370"/>
                    <a:pt x="392" y="370"/>
                  </a:cubicBezTo>
                  <a:cubicBezTo>
                    <a:pt x="387" y="372"/>
                    <a:pt x="387" y="372"/>
                    <a:pt x="387" y="372"/>
                  </a:cubicBezTo>
                  <a:cubicBezTo>
                    <a:pt x="380" y="375"/>
                    <a:pt x="380" y="375"/>
                    <a:pt x="380" y="375"/>
                  </a:cubicBezTo>
                  <a:cubicBezTo>
                    <a:pt x="361" y="382"/>
                    <a:pt x="338" y="389"/>
                    <a:pt x="299" y="389"/>
                  </a:cubicBezTo>
                  <a:cubicBezTo>
                    <a:pt x="191" y="389"/>
                    <a:pt x="141" y="310"/>
                    <a:pt x="141" y="237"/>
                  </a:cubicBezTo>
                  <a:cubicBezTo>
                    <a:pt x="141" y="160"/>
                    <a:pt x="190" y="83"/>
                    <a:pt x="298" y="83"/>
                  </a:cubicBezTo>
                  <a:cubicBezTo>
                    <a:pt x="335" y="83"/>
                    <a:pt x="363" y="91"/>
                    <a:pt x="380" y="98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92" y="103"/>
                    <a:pt x="392" y="103"/>
                    <a:pt x="392" y="103"/>
                  </a:cubicBezTo>
                  <a:cubicBezTo>
                    <a:pt x="395" y="98"/>
                    <a:pt x="395" y="98"/>
                    <a:pt x="395" y="98"/>
                  </a:cubicBezTo>
                  <a:cubicBezTo>
                    <a:pt x="429" y="38"/>
                    <a:pt x="429" y="38"/>
                    <a:pt x="429" y="38"/>
                  </a:cubicBezTo>
                  <a:cubicBezTo>
                    <a:pt x="432" y="32"/>
                    <a:pt x="432" y="32"/>
                    <a:pt x="432" y="32"/>
                  </a:cubicBezTo>
                  <a:cubicBezTo>
                    <a:pt x="426" y="29"/>
                    <a:pt x="426" y="29"/>
                    <a:pt x="426" y="29"/>
                  </a:cubicBezTo>
                  <a:cubicBezTo>
                    <a:pt x="418" y="26"/>
                    <a:pt x="418" y="26"/>
                    <a:pt x="418" y="26"/>
                  </a:cubicBezTo>
                  <a:cubicBezTo>
                    <a:pt x="381" y="8"/>
                    <a:pt x="333" y="0"/>
                    <a:pt x="276" y="0"/>
                  </a:cubicBezTo>
                  <a:cubicBezTo>
                    <a:pt x="95" y="0"/>
                    <a:pt x="0" y="119"/>
                    <a:pt x="0" y="238"/>
                  </a:cubicBezTo>
                  <a:cubicBezTo>
                    <a:pt x="0" y="356"/>
                    <a:pt x="95" y="475"/>
                    <a:pt x="277" y="475"/>
                  </a:cubicBezTo>
                  <a:cubicBezTo>
                    <a:pt x="332" y="475"/>
                    <a:pt x="386" y="466"/>
                    <a:pt x="418" y="449"/>
                  </a:cubicBezTo>
                  <a:cubicBezTo>
                    <a:pt x="426" y="445"/>
                    <a:pt x="426" y="445"/>
                    <a:pt x="426" y="445"/>
                  </a:cubicBezTo>
                  <a:cubicBezTo>
                    <a:pt x="432" y="443"/>
                    <a:pt x="432" y="443"/>
                    <a:pt x="432" y="443"/>
                  </a:cubicBezTo>
                  <a:cubicBezTo>
                    <a:pt x="429" y="437"/>
                    <a:pt x="429" y="437"/>
                    <a:pt x="429" y="437"/>
                  </a:cubicBezTo>
                  <a:lnTo>
                    <a:pt x="394" y="3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gray">
            <a:xfrm>
              <a:off x="757135" y="626225"/>
              <a:ext cx="240347" cy="276337"/>
            </a:xfrm>
            <a:custGeom>
              <a:avLst/>
              <a:gdLst/>
              <a:ahLst/>
              <a:cxnLst>
                <a:cxn ang="0">
                  <a:pos x="253" y="192"/>
                </a:cxn>
                <a:cxn ang="0">
                  <a:pos x="155" y="134"/>
                </a:cxn>
                <a:cxn ang="0">
                  <a:pos x="249" y="81"/>
                </a:cxn>
                <a:cxn ang="0">
                  <a:pos x="349" y="99"/>
                </a:cxn>
                <a:cxn ang="0">
                  <a:pos x="356" y="102"/>
                </a:cxn>
                <a:cxn ang="0">
                  <a:pos x="362" y="104"/>
                </a:cxn>
                <a:cxn ang="0">
                  <a:pos x="364" y="100"/>
                </a:cxn>
                <a:cxn ang="0">
                  <a:pos x="398" y="38"/>
                </a:cxn>
                <a:cxn ang="0">
                  <a:pos x="402" y="32"/>
                </a:cxn>
                <a:cxn ang="0">
                  <a:pos x="396" y="29"/>
                </a:cxn>
                <a:cxn ang="0">
                  <a:pos x="387" y="25"/>
                </a:cxn>
                <a:cxn ang="0">
                  <a:pos x="235" y="0"/>
                </a:cxn>
                <a:cxn ang="0">
                  <a:pos x="20" y="142"/>
                </a:cxn>
                <a:cxn ang="0">
                  <a:pos x="172" y="271"/>
                </a:cxn>
                <a:cxn ang="0">
                  <a:pos x="271" y="333"/>
                </a:cxn>
                <a:cxn ang="0">
                  <a:pos x="165" y="390"/>
                </a:cxn>
                <a:cxn ang="0">
                  <a:pos x="55" y="370"/>
                </a:cxn>
                <a:cxn ang="0">
                  <a:pos x="47" y="368"/>
                </a:cxn>
                <a:cxn ang="0">
                  <a:pos x="42" y="365"/>
                </a:cxn>
                <a:cxn ang="0">
                  <a:pos x="40" y="370"/>
                </a:cxn>
                <a:cxn ang="0">
                  <a:pos x="3" y="438"/>
                </a:cxn>
                <a:cxn ang="0">
                  <a:pos x="0" y="444"/>
                </a:cxn>
                <a:cxn ang="0">
                  <a:pos x="6" y="447"/>
                </a:cxn>
                <a:cxn ang="0">
                  <a:pos x="15" y="450"/>
                </a:cxn>
                <a:cxn ang="0">
                  <a:pos x="186" y="475"/>
                </a:cxn>
                <a:cxn ang="0">
                  <a:pos x="413" y="328"/>
                </a:cxn>
                <a:cxn ang="0">
                  <a:pos x="253" y="192"/>
                </a:cxn>
              </a:cxnLst>
              <a:rect l="0" t="0" r="r" b="b"/>
              <a:pathLst>
                <a:path w="413" h="475">
                  <a:moveTo>
                    <a:pt x="253" y="192"/>
                  </a:moveTo>
                  <a:cubicBezTo>
                    <a:pt x="200" y="177"/>
                    <a:pt x="155" y="164"/>
                    <a:pt x="155" y="134"/>
                  </a:cubicBezTo>
                  <a:cubicBezTo>
                    <a:pt x="155" y="102"/>
                    <a:pt x="193" y="81"/>
                    <a:pt x="249" y="81"/>
                  </a:cubicBezTo>
                  <a:cubicBezTo>
                    <a:pt x="288" y="81"/>
                    <a:pt x="328" y="90"/>
                    <a:pt x="349" y="99"/>
                  </a:cubicBezTo>
                  <a:cubicBezTo>
                    <a:pt x="356" y="102"/>
                    <a:pt x="356" y="102"/>
                    <a:pt x="356" y="102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4" y="100"/>
                    <a:pt x="364" y="100"/>
                    <a:pt x="364" y="100"/>
                  </a:cubicBezTo>
                  <a:cubicBezTo>
                    <a:pt x="398" y="38"/>
                    <a:pt x="398" y="38"/>
                    <a:pt x="398" y="38"/>
                  </a:cubicBezTo>
                  <a:cubicBezTo>
                    <a:pt x="402" y="32"/>
                    <a:pt x="402" y="32"/>
                    <a:pt x="402" y="32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87" y="25"/>
                    <a:pt x="387" y="25"/>
                    <a:pt x="387" y="25"/>
                  </a:cubicBezTo>
                  <a:cubicBezTo>
                    <a:pt x="372" y="19"/>
                    <a:pt x="319" y="0"/>
                    <a:pt x="235" y="0"/>
                  </a:cubicBezTo>
                  <a:cubicBezTo>
                    <a:pt x="94" y="0"/>
                    <a:pt x="20" y="71"/>
                    <a:pt x="20" y="142"/>
                  </a:cubicBezTo>
                  <a:cubicBezTo>
                    <a:pt x="20" y="225"/>
                    <a:pt x="101" y="250"/>
                    <a:pt x="172" y="271"/>
                  </a:cubicBezTo>
                  <a:cubicBezTo>
                    <a:pt x="225" y="287"/>
                    <a:pt x="271" y="301"/>
                    <a:pt x="271" y="333"/>
                  </a:cubicBezTo>
                  <a:cubicBezTo>
                    <a:pt x="271" y="366"/>
                    <a:pt x="228" y="390"/>
                    <a:pt x="165" y="390"/>
                  </a:cubicBezTo>
                  <a:cubicBezTo>
                    <a:pt x="122" y="390"/>
                    <a:pt x="78" y="380"/>
                    <a:pt x="55" y="370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2" y="365"/>
                    <a:pt x="42" y="365"/>
                    <a:pt x="42" y="365"/>
                  </a:cubicBezTo>
                  <a:cubicBezTo>
                    <a:pt x="40" y="370"/>
                    <a:pt x="40" y="370"/>
                    <a:pt x="40" y="370"/>
                  </a:cubicBezTo>
                  <a:cubicBezTo>
                    <a:pt x="3" y="438"/>
                    <a:pt x="3" y="438"/>
                    <a:pt x="3" y="438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6" y="447"/>
                    <a:pt x="6" y="447"/>
                    <a:pt x="6" y="447"/>
                  </a:cubicBezTo>
                  <a:cubicBezTo>
                    <a:pt x="15" y="450"/>
                    <a:pt x="15" y="450"/>
                    <a:pt x="15" y="450"/>
                  </a:cubicBezTo>
                  <a:cubicBezTo>
                    <a:pt x="55" y="466"/>
                    <a:pt x="119" y="475"/>
                    <a:pt x="186" y="475"/>
                  </a:cubicBezTo>
                  <a:cubicBezTo>
                    <a:pt x="317" y="475"/>
                    <a:pt x="413" y="413"/>
                    <a:pt x="413" y="328"/>
                  </a:cubicBezTo>
                  <a:cubicBezTo>
                    <a:pt x="413" y="238"/>
                    <a:pt x="328" y="213"/>
                    <a:pt x="253" y="19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001205" y="631189"/>
              <a:ext cx="239933" cy="266823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  <a:cxn ang="0">
                  <a:pos x="571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1001205" y="631189"/>
              <a:ext cx="239933" cy="266823"/>
            </a:xfrm>
            <a:custGeom>
              <a:avLst/>
              <a:gdLst/>
              <a:ahLst/>
              <a:cxnLst>
                <a:cxn ang="0">
                  <a:pos x="571" y="0"/>
                </a:cxn>
                <a:cxn ang="0">
                  <a:pos x="56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07"/>
                </a:cxn>
                <a:cxn ang="0">
                  <a:pos x="0" y="116"/>
                </a:cxn>
                <a:cxn ang="0">
                  <a:pos x="8" y="116"/>
                </a:cxn>
                <a:cxn ang="0">
                  <a:pos x="191" y="116"/>
                </a:cxn>
                <a:cxn ang="0">
                  <a:pos x="191" y="635"/>
                </a:cxn>
                <a:cxn ang="0">
                  <a:pos x="191" y="645"/>
                </a:cxn>
                <a:cxn ang="0">
                  <a:pos x="200" y="645"/>
                </a:cxn>
                <a:cxn ang="0">
                  <a:pos x="373" y="645"/>
                </a:cxn>
                <a:cxn ang="0">
                  <a:pos x="381" y="645"/>
                </a:cxn>
                <a:cxn ang="0">
                  <a:pos x="381" y="635"/>
                </a:cxn>
                <a:cxn ang="0">
                  <a:pos x="381" y="116"/>
                </a:cxn>
                <a:cxn ang="0">
                  <a:pos x="571" y="116"/>
                </a:cxn>
                <a:cxn ang="0">
                  <a:pos x="580" y="116"/>
                </a:cxn>
                <a:cxn ang="0">
                  <a:pos x="580" y="107"/>
                </a:cxn>
                <a:cxn ang="0">
                  <a:pos x="580" y="9"/>
                </a:cxn>
                <a:cxn ang="0">
                  <a:pos x="580" y="0"/>
                </a:cxn>
              </a:cxnLst>
              <a:rect l="0" t="0" r="r" b="b"/>
              <a:pathLst>
                <a:path w="580" h="645">
                  <a:moveTo>
                    <a:pt x="571" y="0"/>
                  </a:moveTo>
                  <a:lnTo>
                    <a:pt x="56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191" y="116"/>
                  </a:lnTo>
                  <a:lnTo>
                    <a:pt x="191" y="635"/>
                  </a:lnTo>
                  <a:lnTo>
                    <a:pt x="191" y="645"/>
                  </a:lnTo>
                  <a:lnTo>
                    <a:pt x="200" y="645"/>
                  </a:lnTo>
                  <a:lnTo>
                    <a:pt x="373" y="645"/>
                  </a:lnTo>
                  <a:lnTo>
                    <a:pt x="381" y="645"/>
                  </a:lnTo>
                  <a:lnTo>
                    <a:pt x="381" y="635"/>
                  </a:lnTo>
                  <a:lnTo>
                    <a:pt x="381" y="116"/>
                  </a:lnTo>
                  <a:lnTo>
                    <a:pt x="571" y="116"/>
                  </a:lnTo>
                  <a:lnTo>
                    <a:pt x="580" y="116"/>
                  </a:lnTo>
                  <a:lnTo>
                    <a:pt x="580" y="107"/>
                  </a:lnTo>
                  <a:lnTo>
                    <a:pt x="580" y="9"/>
                  </a:lnTo>
                  <a:lnTo>
                    <a:pt x="58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4" name="Freeform 12"/>
            <p:cNvSpPr>
              <a:spLocks noEditPoints="1"/>
            </p:cNvSpPr>
            <p:nvPr userDrawn="1"/>
          </p:nvSpPr>
          <p:spPr bwMode="gray">
            <a:xfrm>
              <a:off x="1263891" y="626225"/>
              <a:ext cx="268063" cy="276337"/>
            </a:xfrm>
            <a:custGeom>
              <a:avLst/>
              <a:gdLst/>
              <a:ahLst/>
              <a:cxnLst>
                <a:cxn ang="0">
                  <a:pos x="360" y="225"/>
                </a:cxn>
                <a:cxn ang="0">
                  <a:pos x="439" y="127"/>
                </a:cxn>
                <a:cxn ang="0">
                  <a:pos x="196" y="0"/>
                </a:cxn>
                <a:cxn ang="0">
                  <a:pos x="10" y="25"/>
                </a:cxn>
                <a:cxn ang="0">
                  <a:pos x="4" y="27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0" y="443"/>
                </a:cxn>
                <a:cxn ang="0">
                  <a:pos x="0" y="447"/>
                </a:cxn>
                <a:cxn ang="0">
                  <a:pos x="4" y="448"/>
                </a:cxn>
                <a:cxn ang="0">
                  <a:pos x="10" y="450"/>
                </a:cxn>
                <a:cxn ang="0">
                  <a:pos x="203" y="475"/>
                </a:cxn>
                <a:cxn ang="0">
                  <a:pos x="461" y="335"/>
                </a:cxn>
                <a:cxn ang="0">
                  <a:pos x="360" y="225"/>
                </a:cxn>
                <a:cxn ang="0">
                  <a:pos x="132" y="247"/>
                </a:cxn>
                <a:cxn ang="0">
                  <a:pos x="132" y="208"/>
                </a:cxn>
                <a:cxn ang="0">
                  <a:pos x="132" y="79"/>
                </a:cxn>
                <a:cxn ang="0">
                  <a:pos x="196" y="72"/>
                </a:cxn>
                <a:cxn ang="0">
                  <a:pos x="307" y="132"/>
                </a:cxn>
                <a:cxn ang="0">
                  <a:pos x="201" y="194"/>
                </a:cxn>
                <a:cxn ang="0">
                  <a:pos x="193" y="194"/>
                </a:cxn>
                <a:cxn ang="0">
                  <a:pos x="188" y="195"/>
                </a:cxn>
                <a:cxn ang="0">
                  <a:pos x="188" y="200"/>
                </a:cxn>
                <a:cxn ang="0">
                  <a:pos x="188" y="255"/>
                </a:cxn>
                <a:cxn ang="0">
                  <a:pos x="188" y="261"/>
                </a:cxn>
                <a:cxn ang="0">
                  <a:pos x="193" y="261"/>
                </a:cxn>
                <a:cxn ang="0">
                  <a:pos x="201" y="262"/>
                </a:cxn>
                <a:cxn ang="0">
                  <a:pos x="325" y="334"/>
                </a:cxn>
                <a:cxn ang="0">
                  <a:pos x="201" y="400"/>
                </a:cxn>
                <a:cxn ang="0">
                  <a:pos x="132" y="392"/>
                </a:cxn>
                <a:cxn ang="0">
                  <a:pos x="132" y="247"/>
                </a:cxn>
              </a:cxnLst>
              <a:rect l="0" t="0" r="r" b="b"/>
              <a:pathLst>
                <a:path w="461" h="475">
                  <a:moveTo>
                    <a:pt x="360" y="225"/>
                  </a:moveTo>
                  <a:cubicBezTo>
                    <a:pt x="395" y="211"/>
                    <a:pt x="439" y="183"/>
                    <a:pt x="439" y="127"/>
                  </a:cubicBezTo>
                  <a:cubicBezTo>
                    <a:pt x="439" y="48"/>
                    <a:pt x="348" y="0"/>
                    <a:pt x="196" y="0"/>
                  </a:cubicBezTo>
                  <a:cubicBezTo>
                    <a:pt x="126" y="0"/>
                    <a:pt x="56" y="9"/>
                    <a:pt x="1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8"/>
                    <a:pt x="4" y="448"/>
                    <a:pt x="4" y="448"/>
                  </a:cubicBezTo>
                  <a:cubicBezTo>
                    <a:pt x="10" y="450"/>
                    <a:pt x="10" y="450"/>
                    <a:pt x="10" y="450"/>
                  </a:cubicBezTo>
                  <a:cubicBezTo>
                    <a:pt x="57" y="466"/>
                    <a:pt x="127" y="475"/>
                    <a:pt x="203" y="475"/>
                  </a:cubicBezTo>
                  <a:cubicBezTo>
                    <a:pt x="369" y="475"/>
                    <a:pt x="461" y="426"/>
                    <a:pt x="461" y="335"/>
                  </a:cubicBezTo>
                  <a:cubicBezTo>
                    <a:pt x="461" y="272"/>
                    <a:pt x="396" y="239"/>
                    <a:pt x="360" y="225"/>
                  </a:cubicBezTo>
                  <a:moveTo>
                    <a:pt x="132" y="247"/>
                  </a:moveTo>
                  <a:cubicBezTo>
                    <a:pt x="132" y="208"/>
                    <a:pt x="132" y="208"/>
                    <a:pt x="132" y="208"/>
                  </a:cubicBezTo>
                  <a:cubicBezTo>
                    <a:pt x="132" y="208"/>
                    <a:pt x="132" y="103"/>
                    <a:pt x="132" y="79"/>
                  </a:cubicBezTo>
                  <a:cubicBezTo>
                    <a:pt x="153" y="75"/>
                    <a:pt x="174" y="72"/>
                    <a:pt x="196" y="72"/>
                  </a:cubicBezTo>
                  <a:cubicBezTo>
                    <a:pt x="269" y="72"/>
                    <a:pt x="307" y="92"/>
                    <a:pt x="307" y="132"/>
                  </a:cubicBezTo>
                  <a:cubicBezTo>
                    <a:pt x="307" y="150"/>
                    <a:pt x="307" y="187"/>
                    <a:pt x="201" y="194"/>
                  </a:cubicBezTo>
                  <a:cubicBezTo>
                    <a:pt x="193" y="194"/>
                    <a:pt x="193" y="194"/>
                    <a:pt x="193" y="194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8" y="200"/>
                    <a:pt x="188" y="200"/>
                    <a:pt x="188" y="200"/>
                  </a:cubicBezTo>
                  <a:cubicBezTo>
                    <a:pt x="188" y="255"/>
                    <a:pt x="188" y="255"/>
                    <a:pt x="188" y="255"/>
                  </a:cubicBezTo>
                  <a:cubicBezTo>
                    <a:pt x="188" y="261"/>
                    <a:pt x="188" y="261"/>
                    <a:pt x="188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201" y="262"/>
                    <a:pt x="201" y="262"/>
                    <a:pt x="201" y="262"/>
                  </a:cubicBezTo>
                  <a:cubicBezTo>
                    <a:pt x="310" y="268"/>
                    <a:pt x="325" y="302"/>
                    <a:pt x="325" y="334"/>
                  </a:cubicBezTo>
                  <a:cubicBezTo>
                    <a:pt x="325" y="389"/>
                    <a:pt x="257" y="400"/>
                    <a:pt x="201" y="400"/>
                  </a:cubicBezTo>
                  <a:cubicBezTo>
                    <a:pt x="176" y="400"/>
                    <a:pt x="153" y="397"/>
                    <a:pt x="132" y="392"/>
                  </a:cubicBezTo>
                  <a:lnTo>
                    <a:pt x="132" y="2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6047" y="925315"/>
            <a:ext cx="1231615" cy="81909"/>
            <a:chOff x="516788" y="925314"/>
            <a:chExt cx="1000687" cy="81909"/>
          </a:xfrm>
          <a:solidFill>
            <a:srgbClr val="976F43"/>
          </a:solidFill>
        </p:grpSpPr>
        <p:sp>
          <p:nvSpPr>
            <p:cNvPr id="15" name="Freeform 13"/>
            <p:cNvSpPr>
              <a:spLocks/>
            </p:cNvSpPr>
            <p:nvPr userDrawn="1"/>
          </p:nvSpPr>
          <p:spPr bwMode="gray">
            <a:xfrm>
              <a:off x="516788" y="925314"/>
              <a:ext cx="20684" cy="80667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28" y="0"/>
                </a:cxn>
                <a:cxn ang="0">
                  <a:pos x="50" y="0"/>
                </a:cxn>
                <a:cxn ang="0">
                  <a:pos x="24" y="195"/>
                </a:cxn>
                <a:cxn ang="0">
                  <a:pos x="0" y="195"/>
                </a:cxn>
              </a:cxnLst>
              <a:rect l="0" t="0" r="r" b="b"/>
              <a:pathLst>
                <a:path w="50" h="195">
                  <a:moveTo>
                    <a:pt x="0" y="195"/>
                  </a:moveTo>
                  <a:lnTo>
                    <a:pt x="28" y="0"/>
                  </a:lnTo>
                  <a:lnTo>
                    <a:pt x="50" y="0"/>
                  </a:lnTo>
                  <a:lnTo>
                    <a:pt x="24" y="195"/>
                  </a:lnTo>
                  <a:lnTo>
                    <a:pt x="0" y="1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6" name="Freeform 14"/>
            <p:cNvSpPr>
              <a:spLocks noEditPoints="1"/>
            </p:cNvSpPr>
            <p:nvPr userDrawn="1"/>
          </p:nvSpPr>
          <p:spPr bwMode="gray">
            <a:xfrm>
              <a:off x="541195" y="949722"/>
              <a:ext cx="51296" cy="57501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45" y="87"/>
                </a:cxn>
                <a:cxn ang="0">
                  <a:pos x="71" y="82"/>
                </a:cxn>
                <a:cxn ang="0">
                  <a:pos x="74" y="92"/>
                </a:cxn>
                <a:cxn ang="0">
                  <a:pos x="43" y="99"/>
                </a:cxn>
                <a:cxn ang="0">
                  <a:pos x="5" y="49"/>
                </a:cxn>
                <a:cxn ang="0">
                  <a:pos x="52" y="0"/>
                </a:cxn>
                <a:cxn ang="0">
                  <a:pos x="84" y="47"/>
                </a:cxn>
                <a:cxn ang="0">
                  <a:pos x="20" y="55"/>
                </a:cxn>
                <a:cxn ang="0">
                  <a:pos x="50" y="10"/>
                </a:cxn>
                <a:cxn ang="0">
                  <a:pos x="20" y="47"/>
                </a:cxn>
                <a:cxn ang="0">
                  <a:pos x="69" y="40"/>
                </a:cxn>
                <a:cxn ang="0">
                  <a:pos x="50" y="10"/>
                </a:cxn>
              </a:cxnLst>
              <a:rect l="0" t="0" r="r" b="b"/>
              <a:pathLst>
                <a:path w="88" h="99">
                  <a:moveTo>
                    <a:pt x="20" y="55"/>
                  </a:moveTo>
                  <a:cubicBezTo>
                    <a:pt x="18" y="77"/>
                    <a:pt x="28" y="87"/>
                    <a:pt x="45" y="87"/>
                  </a:cubicBezTo>
                  <a:cubicBezTo>
                    <a:pt x="57" y="87"/>
                    <a:pt x="65" y="85"/>
                    <a:pt x="71" y="8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7" y="96"/>
                    <a:pt x="56" y="99"/>
                    <a:pt x="43" y="99"/>
                  </a:cubicBezTo>
                  <a:cubicBezTo>
                    <a:pt x="16" y="99"/>
                    <a:pt x="0" y="83"/>
                    <a:pt x="5" y="49"/>
                  </a:cubicBezTo>
                  <a:cubicBezTo>
                    <a:pt x="10" y="17"/>
                    <a:pt x="29" y="0"/>
                    <a:pt x="52" y="0"/>
                  </a:cubicBezTo>
                  <a:cubicBezTo>
                    <a:pt x="76" y="0"/>
                    <a:pt x="88" y="15"/>
                    <a:pt x="84" y="47"/>
                  </a:cubicBezTo>
                  <a:lnTo>
                    <a:pt x="20" y="55"/>
                  </a:lnTo>
                  <a:close/>
                  <a:moveTo>
                    <a:pt x="50" y="10"/>
                  </a:moveTo>
                  <a:cubicBezTo>
                    <a:pt x="36" y="10"/>
                    <a:pt x="23" y="21"/>
                    <a:pt x="20" y="47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2" y="19"/>
                    <a:pt x="64" y="10"/>
                    <a:pt x="50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gray">
            <a:xfrm>
              <a:off x="621035" y="925314"/>
              <a:ext cx="30612" cy="80667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16" y="139"/>
                </a:cxn>
                <a:cxn ang="0">
                  <a:pos x="0" y="139"/>
                </a:cxn>
                <a:cxn ang="0">
                  <a:pos x="12" y="54"/>
                </a:cxn>
                <a:cxn ang="0">
                  <a:pos x="0" y="54"/>
                </a:cxn>
                <a:cxn ang="0">
                  <a:pos x="2" y="44"/>
                </a:cxn>
                <a:cxn ang="0">
                  <a:pos x="13" y="44"/>
                </a:cxn>
                <a:cxn ang="0">
                  <a:pos x="15" y="30"/>
                </a:cxn>
                <a:cxn ang="0">
                  <a:pos x="53" y="0"/>
                </a:cxn>
                <a:cxn ang="0">
                  <a:pos x="52" y="10"/>
                </a:cxn>
                <a:cxn ang="0">
                  <a:pos x="32" y="29"/>
                </a:cxn>
                <a:cxn ang="0">
                  <a:pos x="29" y="44"/>
                </a:cxn>
                <a:cxn ang="0">
                  <a:pos x="47" y="44"/>
                </a:cxn>
                <a:cxn ang="0">
                  <a:pos x="45" y="54"/>
                </a:cxn>
                <a:cxn ang="0">
                  <a:pos x="28" y="54"/>
                </a:cxn>
              </a:cxnLst>
              <a:rect l="0" t="0" r="r" b="b"/>
              <a:pathLst>
                <a:path w="53" h="139">
                  <a:moveTo>
                    <a:pt x="28" y="54"/>
                  </a:moveTo>
                  <a:cubicBezTo>
                    <a:pt x="16" y="139"/>
                    <a:pt x="16" y="139"/>
                    <a:pt x="16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8" y="12"/>
                    <a:pt x="31" y="0"/>
                    <a:pt x="53" y="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42" y="11"/>
                    <a:pt x="34" y="15"/>
                    <a:pt x="32" y="29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28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gray">
            <a:xfrm>
              <a:off x="651647" y="950962"/>
              <a:ext cx="47987" cy="56260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2" y="86"/>
                    <a:pt x="36" y="86"/>
                  </a:cubicBezTo>
                  <a:cubicBezTo>
                    <a:pt x="44" y="86"/>
                    <a:pt x="50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710389" y="935243"/>
              <a:ext cx="27717" cy="71567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3" y="9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7" y="27"/>
                </a:cxn>
                <a:cxn ang="0">
                  <a:pos x="45" y="37"/>
                </a:cxn>
                <a:cxn ang="0">
                  <a:pos x="28" y="37"/>
                </a:cxn>
                <a:cxn ang="0">
                  <a:pos x="19" y="99"/>
                </a:cxn>
                <a:cxn ang="0">
                  <a:pos x="30" y="112"/>
                </a:cxn>
                <a:cxn ang="0">
                  <a:pos x="35" y="111"/>
                </a:cxn>
                <a:cxn ang="0">
                  <a:pos x="34" y="121"/>
                </a:cxn>
                <a:cxn ang="0">
                  <a:pos x="24" y="123"/>
                </a:cxn>
              </a:cxnLst>
              <a:rect l="0" t="0" r="r" b="b"/>
              <a:pathLst>
                <a:path w="47" h="123">
                  <a:moveTo>
                    <a:pt x="24" y="123"/>
                  </a:moveTo>
                  <a:cubicBezTo>
                    <a:pt x="6" y="123"/>
                    <a:pt x="1" y="110"/>
                    <a:pt x="3" y="9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8" y="106"/>
                    <a:pt x="21" y="112"/>
                    <a:pt x="30" y="11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2" y="122"/>
                    <a:pt x="29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742656" y="950962"/>
              <a:ext cx="47573" cy="56260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3" y="86"/>
                    <a:pt x="36" y="86"/>
                  </a:cubicBezTo>
                  <a:cubicBezTo>
                    <a:pt x="44" y="86"/>
                    <a:pt x="50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798089" y="949722"/>
              <a:ext cx="33094" cy="56260"/>
            </a:xfrm>
            <a:custGeom>
              <a:avLst/>
              <a:gdLst/>
              <a:ahLst/>
              <a:cxnLst>
                <a:cxn ang="0">
                  <a:pos x="51" y="12"/>
                </a:cxn>
                <a:cxn ang="0">
                  <a:pos x="28" y="14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7" y="0"/>
                </a:cxn>
                <a:cxn ang="0">
                  <a:pos x="51" y="12"/>
                </a:cxn>
              </a:cxnLst>
              <a:rect l="0" t="0" r="r" b="b"/>
              <a:pathLst>
                <a:path w="57" h="97">
                  <a:moveTo>
                    <a:pt x="51" y="12"/>
                  </a:moveTo>
                  <a:cubicBezTo>
                    <a:pt x="43" y="10"/>
                    <a:pt x="34" y="10"/>
                    <a:pt x="28" y="14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2"/>
                    <a:pt x="33" y="0"/>
                    <a:pt x="57" y="0"/>
                  </a:cubicBezTo>
                  <a:lnTo>
                    <a:pt x="5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2" name="Freeform 20"/>
            <p:cNvSpPr>
              <a:spLocks noEditPoints="1"/>
            </p:cNvSpPr>
            <p:nvPr userDrawn="1"/>
          </p:nvSpPr>
          <p:spPr bwMode="gray">
            <a:xfrm>
              <a:off x="850212" y="949722"/>
              <a:ext cx="51296" cy="57501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46" y="87"/>
                </a:cxn>
                <a:cxn ang="0">
                  <a:pos x="71" y="82"/>
                </a:cxn>
                <a:cxn ang="0">
                  <a:pos x="74" y="92"/>
                </a:cxn>
                <a:cxn ang="0">
                  <a:pos x="43" y="99"/>
                </a:cxn>
                <a:cxn ang="0">
                  <a:pos x="5" y="49"/>
                </a:cxn>
                <a:cxn ang="0">
                  <a:pos x="52" y="0"/>
                </a:cxn>
                <a:cxn ang="0">
                  <a:pos x="83" y="47"/>
                </a:cxn>
                <a:cxn ang="0">
                  <a:pos x="20" y="55"/>
                </a:cxn>
                <a:cxn ang="0">
                  <a:pos x="50" y="10"/>
                </a:cxn>
                <a:cxn ang="0">
                  <a:pos x="20" y="47"/>
                </a:cxn>
                <a:cxn ang="0">
                  <a:pos x="69" y="40"/>
                </a:cxn>
                <a:cxn ang="0">
                  <a:pos x="50" y="10"/>
                </a:cxn>
              </a:cxnLst>
              <a:rect l="0" t="0" r="r" b="b"/>
              <a:pathLst>
                <a:path w="88" h="99">
                  <a:moveTo>
                    <a:pt x="20" y="55"/>
                  </a:moveTo>
                  <a:cubicBezTo>
                    <a:pt x="19" y="77"/>
                    <a:pt x="27" y="87"/>
                    <a:pt x="46" y="87"/>
                  </a:cubicBezTo>
                  <a:cubicBezTo>
                    <a:pt x="57" y="87"/>
                    <a:pt x="65" y="85"/>
                    <a:pt x="71" y="8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67" y="96"/>
                    <a:pt x="56" y="99"/>
                    <a:pt x="43" y="99"/>
                  </a:cubicBezTo>
                  <a:cubicBezTo>
                    <a:pt x="16" y="99"/>
                    <a:pt x="0" y="83"/>
                    <a:pt x="5" y="49"/>
                  </a:cubicBezTo>
                  <a:cubicBezTo>
                    <a:pt x="10" y="17"/>
                    <a:pt x="29" y="0"/>
                    <a:pt x="52" y="0"/>
                  </a:cubicBezTo>
                  <a:cubicBezTo>
                    <a:pt x="76" y="0"/>
                    <a:pt x="88" y="15"/>
                    <a:pt x="83" y="47"/>
                  </a:cubicBezTo>
                  <a:lnTo>
                    <a:pt x="20" y="55"/>
                  </a:lnTo>
                  <a:close/>
                  <a:moveTo>
                    <a:pt x="50" y="10"/>
                  </a:moveTo>
                  <a:cubicBezTo>
                    <a:pt x="36" y="10"/>
                    <a:pt x="23" y="21"/>
                    <a:pt x="20" y="47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72" y="19"/>
                    <a:pt x="64" y="10"/>
                    <a:pt x="50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908127" y="949722"/>
              <a:ext cx="48814" cy="56260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5" y="29"/>
                </a:cxn>
                <a:cxn ang="0">
                  <a:pos x="47" y="10"/>
                </a:cxn>
                <a:cxn ang="0">
                  <a:pos x="28" y="13"/>
                </a:cxn>
                <a:cxn ang="0">
                  <a:pos x="16" y="97"/>
                </a:cxn>
                <a:cxn ang="0">
                  <a:pos x="0" y="97"/>
                </a:cxn>
                <a:cxn ang="0">
                  <a:pos x="12" y="7"/>
                </a:cxn>
                <a:cxn ang="0">
                  <a:pos x="50" y="0"/>
                </a:cxn>
                <a:cxn ang="0">
                  <a:pos x="82" y="28"/>
                </a:cxn>
                <a:cxn ang="0">
                  <a:pos x="72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5" y="29"/>
                    <a:pt x="65" y="29"/>
                    <a:pt x="65" y="29"/>
                  </a:cubicBezTo>
                  <a:cubicBezTo>
                    <a:pt x="67" y="20"/>
                    <a:pt x="64" y="10"/>
                    <a:pt x="47" y="10"/>
                  </a:cubicBezTo>
                  <a:cubicBezTo>
                    <a:pt x="38" y="10"/>
                    <a:pt x="33" y="11"/>
                    <a:pt x="28" y="13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2" y="97"/>
                    <a:pt x="72" y="97"/>
                    <a:pt x="72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983003" y="949722"/>
              <a:ext cx="41368" cy="57501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5" y="49"/>
                </a:cxn>
                <a:cxn ang="0">
                  <a:pos x="50" y="0"/>
                </a:cxn>
                <a:cxn ang="0">
                  <a:pos x="71" y="7"/>
                </a:cxn>
                <a:cxn ang="0">
                  <a:pos x="66" y="15"/>
                </a:cxn>
                <a:cxn ang="0">
                  <a:pos x="52" y="11"/>
                </a:cxn>
                <a:cxn ang="0">
                  <a:pos x="21" y="49"/>
                </a:cxn>
                <a:cxn ang="0">
                  <a:pos x="40" y="87"/>
                </a:cxn>
                <a:cxn ang="0">
                  <a:pos x="56" y="83"/>
                </a:cxn>
                <a:cxn ang="0">
                  <a:pos x="59" y="92"/>
                </a:cxn>
                <a:cxn ang="0">
                  <a:pos x="36" y="99"/>
                </a:cxn>
              </a:cxnLst>
              <a:rect l="0" t="0" r="r" b="b"/>
              <a:pathLst>
                <a:path w="71" h="99">
                  <a:moveTo>
                    <a:pt x="36" y="99"/>
                  </a:moveTo>
                  <a:cubicBezTo>
                    <a:pt x="14" y="99"/>
                    <a:pt x="0" y="80"/>
                    <a:pt x="5" y="49"/>
                  </a:cubicBezTo>
                  <a:cubicBezTo>
                    <a:pt x="9" y="18"/>
                    <a:pt x="28" y="0"/>
                    <a:pt x="50" y="0"/>
                  </a:cubicBezTo>
                  <a:cubicBezTo>
                    <a:pt x="62" y="0"/>
                    <a:pt x="68" y="4"/>
                    <a:pt x="71" y="7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3" y="13"/>
                    <a:pt x="59" y="11"/>
                    <a:pt x="52" y="11"/>
                  </a:cubicBezTo>
                  <a:cubicBezTo>
                    <a:pt x="33" y="11"/>
                    <a:pt x="24" y="27"/>
                    <a:pt x="21" y="49"/>
                  </a:cubicBezTo>
                  <a:cubicBezTo>
                    <a:pt x="18" y="72"/>
                    <a:pt x="24" y="87"/>
                    <a:pt x="40" y="87"/>
                  </a:cubicBezTo>
                  <a:cubicBezTo>
                    <a:pt x="47" y="87"/>
                    <a:pt x="52" y="85"/>
                    <a:pt x="56" y="83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5" y="96"/>
                    <a:pt x="47" y="99"/>
                    <a:pt x="36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5" name="Freeform 23"/>
            <p:cNvSpPr>
              <a:spLocks noEditPoints="1"/>
            </p:cNvSpPr>
            <p:nvPr userDrawn="1"/>
          </p:nvSpPr>
          <p:spPr bwMode="gray">
            <a:xfrm>
              <a:off x="1025612" y="949722"/>
              <a:ext cx="50055" cy="57501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4" y="49"/>
                </a:cxn>
                <a:cxn ang="0">
                  <a:pos x="50" y="0"/>
                </a:cxn>
                <a:cxn ang="0">
                  <a:pos x="82" y="49"/>
                </a:cxn>
                <a:cxn ang="0">
                  <a:pos x="36" y="99"/>
                </a:cxn>
                <a:cxn ang="0">
                  <a:pos x="49" y="10"/>
                </a:cxn>
                <a:cxn ang="0">
                  <a:pos x="20" y="49"/>
                </a:cxn>
                <a:cxn ang="0">
                  <a:pos x="37" y="88"/>
                </a:cxn>
                <a:cxn ang="0">
                  <a:pos x="65" y="49"/>
                </a:cxn>
                <a:cxn ang="0">
                  <a:pos x="49" y="10"/>
                </a:cxn>
              </a:cxnLst>
              <a:rect l="0" t="0" r="r" b="b"/>
              <a:pathLst>
                <a:path w="86" h="99">
                  <a:moveTo>
                    <a:pt x="36" y="99"/>
                  </a:moveTo>
                  <a:cubicBezTo>
                    <a:pt x="9" y="99"/>
                    <a:pt x="0" y="77"/>
                    <a:pt x="4" y="49"/>
                  </a:cubicBezTo>
                  <a:cubicBezTo>
                    <a:pt x="8" y="21"/>
                    <a:pt x="23" y="0"/>
                    <a:pt x="50" y="0"/>
                  </a:cubicBezTo>
                  <a:cubicBezTo>
                    <a:pt x="77" y="0"/>
                    <a:pt x="86" y="21"/>
                    <a:pt x="82" y="49"/>
                  </a:cubicBezTo>
                  <a:cubicBezTo>
                    <a:pt x="78" y="77"/>
                    <a:pt x="63" y="99"/>
                    <a:pt x="36" y="99"/>
                  </a:cubicBezTo>
                  <a:moveTo>
                    <a:pt x="49" y="10"/>
                  </a:moveTo>
                  <a:cubicBezTo>
                    <a:pt x="29" y="10"/>
                    <a:pt x="23" y="30"/>
                    <a:pt x="20" y="49"/>
                  </a:cubicBezTo>
                  <a:cubicBezTo>
                    <a:pt x="17" y="69"/>
                    <a:pt x="19" y="88"/>
                    <a:pt x="37" y="88"/>
                  </a:cubicBezTo>
                  <a:cubicBezTo>
                    <a:pt x="57" y="88"/>
                    <a:pt x="63" y="68"/>
                    <a:pt x="65" y="49"/>
                  </a:cubicBezTo>
                  <a:cubicBezTo>
                    <a:pt x="68" y="30"/>
                    <a:pt x="67" y="10"/>
                    <a:pt x="49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1081872" y="949722"/>
              <a:ext cx="49228" cy="56260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6" y="29"/>
                </a:cxn>
                <a:cxn ang="0">
                  <a:pos x="48" y="10"/>
                </a:cxn>
                <a:cxn ang="0">
                  <a:pos x="28" y="13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1" y="0"/>
                </a:cxn>
                <a:cxn ang="0">
                  <a:pos x="82" y="28"/>
                </a:cxn>
                <a:cxn ang="0">
                  <a:pos x="73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7" y="20"/>
                    <a:pt x="65" y="10"/>
                    <a:pt x="48" y="10"/>
                  </a:cubicBezTo>
                  <a:cubicBezTo>
                    <a:pt x="39" y="10"/>
                    <a:pt x="34" y="11"/>
                    <a:pt x="28" y="1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3"/>
                    <a:pt x="35" y="0"/>
                    <a:pt x="51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3" y="97"/>
                    <a:pt x="73" y="97"/>
                    <a:pt x="73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1136892" y="949722"/>
              <a:ext cx="38886" cy="57088"/>
            </a:xfrm>
            <a:custGeom>
              <a:avLst/>
              <a:gdLst/>
              <a:ahLst/>
              <a:cxnLst>
                <a:cxn ang="0">
                  <a:pos x="24" y="98"/>
                </a:cxn>
                <a:cxn ang="0">
                  <a:pos x="0" y="92"/>
                </a:cxn>
                <a:cxn ang="0">
                  <a:pos x="5" y="82"/>
                </a:cxn>
                <a:cxn ang="0">
                  <a:pos x="24" y="87"/>
                </a:cxn>
                <a:cxn ang="0">
                  <a:pos x="45" y="71"/>
                </a:cxn>
                <a:cxn ang="0">
                  <a:pos x="31" y="53"/>
                </a:cxn>
                <a:cxn ang="0">
                  <a:pos x="11" y="26"/>
                </a:cxn>
                <a:cxn ang="0">
                  <a:pos x="45" y="0"/>
                </a:cxn>
                <a:cxn ang="0">
                  <a:pos x="67" y="7"/>
                </a:cxn>
                <a:cxn ang="0">
                  <a:pos x="62" y="16"/>
                </a:cxn>
                <a:cxn ang="0">
                  <a:pos x="46" y="10"/>
                </a:cxn>
                <a:cxn ang="0">
                  <a:pos x="27" y="25"/>
                </a:cxn>
                <a:cxn ang="0">
                  <a:pos x="41" y="43"/>
                </a:cxn>
                <a:cxn ang="0">
                  <a:pos x="62" y="70"/>
                </a:cxn>
                <a:cxn ang="0">
                  <a:pos x="24" y="98"/>
                </a:cxn>
              </a:cxnLst>
              <a:rect l="0" t="0" r="r" b="b"/>
              <a:pathLst>
                <a:path w="67" h="98">
                  <a:moveTo>
                    <a:pt x="24" y="98"/>
                  </a:moveTo>
                  <a:cubicBezTo>
                    <a:pt x="13" y="98"/>
                    <a:pt x="4" y="96"/>
                    <a:pt x="0" y="9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9" y="84"/>
                    <a:pt x="15" y="87"/>
                    <a:pt x="24" y="87"/>
                  </a:cubicBezTo>
                  <a:cubicBezTo>
                    <a:pt x="35" y="87"/>
                    <a:pt x="44" y="80"/>
                    <a:pt x="45" y="71"/>
                  </a:cubicBezTo>
                  <a:cubicBezTo>
                    <a:pt x="46" y="61"/>
                    <a:pt x="41" y="56"/>
                    <a:pt x="31" y="53"/>
                  </a:cubicBezTo>
                  <a:cubicBezTo>
                    <a:pt x="13" y="46"/>
                    <a:pt x="10" y="36"/>
                    <a:pt x="11" y="26"/>
                  </a:cubicBezTo>
                  <a:cubicBezTo>
                    <a:pt x="13" y="12"/>
                    <a:pt x="27" y="0"/>
                    <a:pt x="45" y="0"/>
                  </a:cubicBezTo>
                  <a:cubicBezTo>
                    <a:pt x="55" y="0"/>
                    <a:pt x="63" y="3"/>
                    <a:pt x="67" y="7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9" y="14"/>
                    <a:pt x="53" y="10"/>
                    <a:pt x="46" y="10"/>
                  </a:cubicBezTo>
                  <a:cubicBezTo>
                    <a:pt x="35" y="10"/>
                    <a:pt x="28" y="17"/>
                    <a:pt x="27" y="25"/>
                  </a:cubicBezTo>
                  <a:cubicBezTo>
                    <a:pt x="26" y="35"/>
                    <a:pt x="32" y="39"/>
                    <a:pt x="41" y="43"/>
                  </a:cubicBezTo>
                  <a:cubicBezTo>
                    <a:pt x="60" y="50"/>
                    <a:pt x="63" y="59"/>
                    <a:pt x="62" y="70"/>
                  </a:cubicBezTo>
                  <a:cubicBezTo>
                    <a:pt x="60" y="85"/>
                    <a:pt x="45" y="98"/>
                    <a:pt x="24" y="9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1186119" y="935243"/>
              <a:ext cx="26889" cy="71567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2" y="99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1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6" y="27"/>
                </a:cxn>
                <a:cxn ang="0">
                  <a:pos x="45" y="37"/>
                </a:cxn>
                <a:cxn ang="0">
                  <a:pos x="27" y="37"/>
                </a:cxn>
                <a:cxn ang="0">
                  <a:pos x="19" y="98"/>
                </a:cxn>
                <a:cxn ang="0">
                  <a:pos x="30" y="112"/>
                </a:cxn>
                <a:cxn ang="0">
                  <a:pos x="34" y="111"/>
                </a:cxn>
                <a:cxn ang="0">
                  <a:pos x="33" y="121"/>
                </a:cxn>
                <a:cxn ang="0">
                  <a:pos x="24" y="123"/>
                </a:cxn>
              </a:cxnLst>
              <a:rect l="0" t="0" r="r" b="b"/>
              <a:pathLst>
                <a:path w="46" h="123">
                  <a:moveTo>
                    <a:pt x="24" y="123"/>
                  </a:moveTo>
                  <a:cubicBezTo>
                    <a:pt x="6" y="123"/>
                    <a:pt x="1" y="110"/>
                    <a:pt x="2" y="99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6"/>
                    <a:pt x="20" y="112"/>
                    <a:pt x="30" y="112"/>
                  </a:cubicBezTo>
                  <a:cubicBezTo>
                    <a:pt x="34" y="111"/>
                    <a:pt x="34" y="111"/>
                    <a:pt x="34" y="11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1" y="122"/>
                    <a:pt x="28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1217145" y="949722"/>
              <a:ext cx="32681" cy="56260"/>
            </a:xfrm>
            <a:custGeom>
              <a:avLst/>
              <a:gdLst/>
              <a:ahLst/>
              <a:cxnLst>
                <a:cxn ang="0">
                  <a:pos x="51" y="12"/>
                </a:cxn>
                <a:cxn ang="0">
                  <a:pos x="28" y="14"/>
                </a:cxn>
                <a:cxn ang="0">
                  <a:pos x="16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6" y="0"/>
                </a:cxn>
                <a:cxn ang="0">
                  <a:pos x="51" y="12"/>
                </a:cxn>
              </a:cxnLst>
              <a:rect l="0" t="0" r="r" b="b"/>
              <a:pathLst>
                <a:path w="56" h="97">
                  <a:moveTo>
                    <a:pt x="51" y="12"/>
                  </a:moveTo>
                  <a:cubicBezTo>
                    <a:pt x="43" y="10"/>
                    <a:pt x="34" y="10"/>
                    <a:pt x="28" y="14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3" y="2"/>
                    <a:pt x="33" y="0"/>
                    <a:pt x="56" y="0"/>
                  </a:cubicBezTo>
                  <a:lnTo>
                    <a:pt x="51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gray">
            <a:xfrm>
              <a:off x="1252721" y="950962"/>
              <a:ext cx="47573" cy="56260"/>
            </a:xfrm>
            <a:custGeom>
              <a:avLst/>
              <a:gdLst/>
              <a:ahLst/>
              <a:cxnLst>
                <a:cxn ang="0">
                  <a:pos x="34" y="97"/>
                </a:cxn>
                <a:cxn ang="0">
                  <a:pos x="3" y="66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19" y="66"/>
                </a:cxn>
                <a:cxn ang="0">
                  <a:pos x="36" y="86"/>
                </a:cxn>
                <a:cxn ang="0">
                  <a:pos x="55" y="82"/>
                </a:cxn>
                <a:cxn ang="0">
                  <a:pos x="66" y="0"/>
                </a:cxn>
                <a:cxn ang="0">
                  <a:pos x="82" y="0"/>
                </a:cxn>
                <a:cxn ang="0">
                  <a:pos x="70" y="89"/>
                </a:cxn>
                <a:cxn ang="0">
                  <a:pos x="34" y="97"/>
                </a:cxn>
              </a:cxnLst>
              <a:rect l="0" t="0" r="r" b="b"/>
              <a:pathLst>
                <a:path w="82" h="97">
                  <a:moveTo>
                    <a:pt x="34" y="97"/>
                  </a:moveTo>
                  <a:cubicBezTo>
                    <a:pt x="9" y="97"/>
                    <a:pt x="0" y="85"/>
                    <a:pt x="3" y="6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7" y="77"/>
                    <a:pt x="22" y="86"/>
                    <a:pt x="36" y="86"/>
                  </a:cubicBezTo>
                  <a:cubicBezTo>
                    <a:pt x="44" y="86"/>
                    <a:pt x="49" y="85"/>
                    <a:pt x="55" y="8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62" y="93"/>
                    <a:pt x="50" y="97"/>
                    <a:pt x="34" y="97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gray">
            <a:xfrm>
              <a:off x="1307327" y="949722"/>
              <a:ext cx="40954" cy="57501"/>
            </a:xfrm>
            <a:custGeom>
              <a:avLst/>
              <a:gdLst/>
              <a:ahLst/>
              <a:cxnLst>
                <a:cxn ang="0">
                  <a:pos x="35" y="99"/>
                </a:cxn>
                <a:cxn ang="0">
                  <a:pos x="4" y="49"/>
                </a:cxn>
                <a:cxn ang="0">
                  <a:pos x="49" y="0"/>
                </a:cxn>
                <a:cxn ang="0">
                  <a:pos x="70" y="7"/>
                </a:cxn>
                <a:cxn ang="0">
                  <a:pos x="65" y="15"/>
                </a:cxn>
                <a:cxn ang="0">
                  <a:pos x="51" y="11"/>
                </a:cxn>
                <a:cxn ang="0">
                  <a:pos x="21" y="49"/>
                </a:cxn>
                <a:cxn ang="0">
                  <a:pos x="40" y="87"/>
                </a:cxn>
                <a:cxn ang="0">
                  <a:pos x="56" y="83"/>
                </a:cxn>
                <a:cxn ang="0">
                  <a:pos x="58" y="92"/>
                </a:cxn>
                <a:cxn ang="0">
                  <a:pos x="35" y="99"/>
                </a:cxn>
              </a:cxnLst>
              <a:rect l="0" t="0" r="r" b="b"/>
              <a:pathLst>
                <a:path w="70" h="99">
                  <a:moveTo>
                    <a:pt x="35" y="99"/>
                  </a:moveTo>
                  <a:cubicBezTo>
                    <a:pt x="13" y="99"/>
                    <a:pt x="0" y="80"/>
                    <a:pt x="4" y="49"/>
                  </a:cubicBezTo>
                  <a:cubicBezTo>
                    <a:pt x="8" y="18"/>
                    <a:pt x="27" y="0"/>
                    <a:pt x="49" y="0"/>
                  </a:cubicBezTo>
                  <a:cubicBezTo>
                    <a:pt x="61" y="0"/>
                    <a:pt x="67" y="4"/>
                    <a:pt x="70" y="7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2" y="13"/>
                    <a:pt x="58" y="11"/>
                    <a:pt x="51" y="11"/>
                  </a:cubicBezTo>
                  <a:cubicBezTo>
                    <a:pt x="33" y="11"/>
                    <a:pt x="24" y="27"/>
                    <a:pt x="21" y="49"/>
                  </a:cubicBezTo>
                  <a:cubicBezTo>
                    <a:pt x="17" y="72"/>
                    <a:pt x="24" y="87"/>
                    <a:pt x="40" y="87"/>
                  </a:cubicBezTo>
                  <a:cubicBezTo>
                    <a:pt x="47" y="87"/>
                    <a:pt x="52" y="85"/>
                    <a:pt x="56" y="83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4" y="96"/>
                    <a:pt x="46" y="99"/>
                    <a:pt x="35" y="9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gray">
            <a:xfrm>
              <a:off x="1355727" y="935243"/>
              <a:ext cx="27303" cy="71567"/>
            </a:xfrm>
            <a:custGeom>
              <a:avLst/>
              <a:gdLst/>
              <a:ahLst/>
              <a:cxnLst>
                <a:cxn ang="0">
                  <a:pos x="24" y="123"/>
                </a:cxn>
                <a:cxn ang="0">
                  <a:pos x="3" y="99"/>
                </a:cxn>
                <a:cxn ang="0">
                  <a:pos x="12" y="37"/>
                </a:cxn>
                <a:cxn ang="0">
                  <a:pos x="0" y="37"/>
                </a:cxn>
                <a:cxn ang="0">
                  <a:pos x="2" y="27"/>
                </a:cxn>
                <a:cxn ang="0">
                  <a:pos x="13" y="27"/>
                </a:cxn>
                <a:cxn ang="0">
                  <a:pos x="16" y="5"/>
                </a:cxn>
                <a:cxn ang="0">
                  <a:pos x="33" y="0"/>
                </a:cxn>
                <a:cxn ang="0">
                  <a:pos x="29" y="27"/>
                </a:cxn>
                <a:cxn ang="0">
                  <a:pos x="47" y="27"/>
                </a:cxn>
                <a:cxn ang="0">
                  <a:pos x="45" y="37"/>
                </a:cxn>
                <a:cxn ang="0">
                  <a:pos x="28" y="37"/>
                </a:cxn>
                <a:cxn ang="0">
                  <a:pos x="19" y="98"/>
                </a:cxn>
                <a:cxn ang="0">
                  <a:pos x="30" y="112"/>
                </a:cxn>
                <a:cxn ang="0">
                  <a:pos x="35" y="111"/>
                </a:cxn>
                <a:cxn ang="0">
                  <a:pos x="33" y="121"/>
                </a:cxn>
                <a:cxn ang="0">
                  <a:pos x="24" y="123"/>
                </a:cxn>
              </a:cxnLst>
              <a:rect l="0" t="0" r="r" b="b"/>
              <a:pathLst>
                <a:path w="47" h="123">
                  <a:moveTo>
                    <a:pt x="24" y="123"/>
                  </a:moveTo>
                  <a:cubicBezTo>
                    <a:pt x="6" y="123"/>
                    <a:pt x="1" y="110"/>
                    <a:pt x="3" y="9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106"/>
                    <a:pt x="21" y="112"/>
                    <a:pt x="30" y="11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1" y="122"/>
                    <a:pt x="28" y="123"/>
                    <a:pt x="24" y="1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3" name="Freeform 31"/>
            <p:cNvSpPr>
              <a:spLocks noEditPoints="1"/>
            </p:cNvSpPr>
            <p:nvPr userDrawn="1"/>
          </p:nvSpPr>
          <p:spPr bwMode="gray">
            <a:xfrm>
              <a:off x="1387580" y="929865"/>
              <a:ext cx="20684" cy="76117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15" y="9"/>
                </a:cxn>
                <a:cxn ang="0">
                  <a:pos x="26" y="0"/>
                </a:cxn>
                <a:cxn ang="0">
                  <a:pos x="34" y="9"/>
                </a:cxn>
                <a:cxn ang="0">
                  <a:pos x="24" y="18"/>
                </a:cxn>
                <a:cxn ang="0">
                  <a:pos x="0" y="131"/>
                </a:cxn>
                <a:cxn ang="0">
                  <a:pos x="13" y="36"/>
                </a:cxn>
                <a:cxn ang="0">
                  <a:pos x="29" y="36"/>
                </a:cxn>
                <a:cxn ang="0">
                  <a:pos x="16" y="131"/>
                </a:cxn>
                <a:cxn ang="0">
                  <a:pos x="0" y="131"/>
                </a:cxn>
              </a:cxnLst>
              <a:rect l="0" t="0" r="r" b="b"/>
              <a:pathLst>
                <a:path w="35" h="131">
                  <a:moveTo>
                    <a:pt x="24" y="18"/>
                  </a:moveTo>
                  <a:cubicBezTo>
                    <a:pt x="18" y="18"/>
                    <a:pt x="15" y="14"/>
                    <a:pt x="15" y="9"/>
                  </a:cubicBezTo>
                  <a:cubicBezTo>
                    <a:pt x="16" y="4"/>
                    <a:pt x="21" y="0"/>
                    <a:pt x="26" y="0"/>
                  </a:cubicBezTo>
                  <a:cubicBezTo>
                    <a:pt x="31" y="0"/>
                    <a:pt x="35" y="4"/>
                    <a:pt x="34" y="9"/>
                  </a:cubicBezTo>
                  <a:cubicBezTo>
                    <a:pt x="34" y="14"/>
                    <a:pt x="29" y="18"/>
                    <a:pt x="24" y="18"/>
                  </a:cubicBezTo>
                  <a:moveTo>
                    <a:pt x="0" y="131"/>
                  </a:moveTo>
                  <a:cubicBezTo>
                    <a:pt x="13" y="36"/>
                    <a:pt x="13" y="36"/>
                    <a:pt x="1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16" y="131"/>
                    <a:pt x="16" y="131"/>
                    <a:pt x="16" y="131"/>
                  </a:cubicBezTo>
                  <a:lnTo>
                    <a:pt x="0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4" name="Freeform 32"/>
            <p:cNvSpPr>
              <a:spLocks noEditPoints="1"/>
            </p:cNvSpPr>
            <p:nvPr userDrawn="1"/>
          </p:nvSpPr>
          <p:spPr bwMode="gray">
            <a:xfrm>
              <a:off x="1411987" y="949722"/>
              <a:ext cx="50469" cy="57501"/>
            </a:xfrm>
            <a:custGeom>
              <a:avLst/>
              <a:gdLst/>
              <a:ahLst/>
              <a:cxnLst>
                <a:cxn ang="0">
                  <a:pos x="36" y="99"/>
                </a:cxn>
                <a:cxn ang="0">
                  <a:pos x="4" y="49"/>
                </a:cxn>
                <a:cxn ang="0">
                  <a:pos x="50" y="0"/>
                </a:cxn>
                <a:cxn ang="0">
                  <a:pos x="82" y="49"/>
                </a:cxn>
                <a:cxn ang="0">
                  <a:pos x="36" y="99"/>
                </a:cxn>
                <a:cxn ang="0">
                  <a:pos x="48" y="10"/>
                </a:cxn>
                <a:cxn ang="0">
                  <a:pos x="20" y="49"/>
                </a:cxn>
                <a:cxn ang="0">
                  <a:pos x="38" y="88"/>
                </a:cxn>
                <a:cxn ang="0">
                  <a:pos x="65" y="49"/>
                </a:cxn>
                <a:cxn ang="0">
                  <a:pos x="48" y="10"/>
                </a:cxn>
              </a:cxnLst>
              <a:rect l="0" t="0" r="r" b="b"/>
              <a:pathLst>
                <a:path w="86" h="99">
                  <a:moveTo>
                    <a:pt x="36" y="99"/>
                  </a:moveTo>
                  <a:cubicBezTo>
                    <a:pt x="9" y="99"/>
                    <a:pt x="0" y="77"/>
                    <a:pt x="4" y="49"/>
                  </a:cubicBezTo>
                  <a:cubicBezTo>
                    <a:pt x="8" y="21"/>
                    <a:pt x="23" y="0"/>
                    <a:pt x="50" y="0"/>
                  </a:cubicBezTo>
                  <a:cubicBezTo>
                    <a:pt x="77" y="0"/>
                    <a:pt x="86" y="21"/>
                    <a:pt x="82" y="49"/>
                  </a:cubicBezTo>
                  <a:cubicBezTo>
                    <a:pt x="78" y="77"/>
                    <a:pt x="63" y="99"/>
                    <a:pt x="36" y="99"/>
                  </a:cubicBezTo>
                  <a:moveTo>
                    <a:pt x="48" y="10"/>
                  </a:moveTo>
                  <a:cubicBezTo>
                    <a:pt x="29" y="10"/>
                    <a:pt x="23" y="30"/>
                    <a:pt x="20" y="49"/>
                  </a:cubicBezTo>
                  <a:cubicBezTo>
                    <a:pt x="17" y="69"/>
                    <a:pt x="19" y="88"/>
                    <a:pt x="38" y="88"/>
                  </a:cubicBezTo>
                  <a:cubicBezTo>
                    <a:pt x="56" y="88"/>
                    <a:pt x="63" y="68"/>
                    <a:pt x="65" y="49"/>
                  </a:cubicBezTo>
                  <a:cubicBezTo>
                    <a:pt x="68" y="30"/>
                    <a:pt x="67" y="10"/>
                    <a:pt x="48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gray">
            <a:xfrm>
              <a:off x="1468661" y="949722"/>
              <a:ext cx="48814" cy="56260"/>
            </a:xfrm>
            <a:custGeom>
              <a:avLst/>
              <a:gdLst/>
              <a:ahLst/>
              <a:cxnLst>
                <a:cxn ang="0">
                  <a:pos x="56" y="97"/>
                </a:cxn>
                <a:cxn ang="0">
                  <a:pos x="66" y="29"/>
                </a:cxn>
                <a:cxn ang="0">
                  <a:pos x="48" y="10"/>
                </a:cxn>
                <a:cxn ang="0">
                  <a:pos x="28" y="13"/>
                </a:cxn>
                <a:cxn ang="0">
                  <a:pos x="17" y="97"/>
                </a:cxn>
                <a:cxn ang="0">
                  <a:pos x="0" y="97"/>
                </a:cxn>
                <a:cxn ang="0">
                  <a:pos x="13" y="7"/>
                </a:cxn>
                <a:cxn ang="0">
                  <a:pos x="50" y="0"/>
                </a:cxn>
                <a:cxn ang="0">
                  <a:pos x="82" y="28"/>
                </a:cxn>
                <a:cxn ang="0">
                  <a:pos x="73" y="97"/>
                </a:cxn>
                <a:cxn ang="0">
                  <a:pos x="56" y="97"/>
                </a:cxn>
              </a:cxnLst>
              <a:rect l="0" t="0" r="r" b="b"/>
              <a:pathLst>
                <a:path w="84" h="97">
                  <a:moveTo>
                    <a:pt x="56" y="97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67" y="20"/>
                    <a:pt x="65" y="10"/>
                    <a:pt x="48" y="10"/>
                  </a:cubicBezTo>
                  <a:cubicBezTo>
                    <a:pt x="38" y="10"/>
                    <a:pt x="34" y="11"/>
                    <a:pt x="28" y="13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2" y="3"/>
                    <a:pt x="34" y="0"/>
                    <a:pt x="50" y="0"/>
                  </a:cubicBezTo>
                  <a:cubicBezTo>
                    <a:pt x="78" y="0"/>
                    <a:pt x="84" y="15"/>
                    <a:pt x="82" y="28"/>
                  </a:cubicBezTo>
                  <a:cubicBezTo>
                    <a:pt x="73" y="97"/>
                    <a:pt x="73" y="97"/>
                    <a:pt x="73" y="97"/>
                  </a:cubicBezTo>
                  <a:lnTo>
                    <a:pt x="56" y="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cxnSp>
        <p:nvCxnSpPr>
          <p:cNvPr id="36" name="Straight Connector 35"/>
          <p:cNvCxnSpPr/>
          <p:nvPr/>
        </p:nvCxnSpPr>
        <p:spPr bwMode="gray">
          <a:xfrm flipH="1">
            <a:off x="1946526" y="364116"/>
            <a:ext cx="316028" cy="905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458078" y="282633"/>
            <a:ext cx="9124321" cy="10681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" y="-1"/>
            <a:ext cx="12192001" cy="6858001"/>
            <a:chOff x="-1" y="-1"/>
            <a:chExt cx="9906001" cy="6858001"/>
          </a:xfrm>
        </p:grpSpPr>
        <p:sp>
          <p:nvSpPr>
            <p:cNvPr id="42" name="Rectangle 41"/>
            <p:cNvSpPr/>
            <p:nvPr userDrawn="1"/>
          </p:nvSpPr>
          <p:spPr bwMode="gray">
            <a:xfrm rot="16200000">
              <a:off x="4811683" y="-4811684"/>
              <a:ext cx="282633" cy="990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45" name="Rectangle 44"/>
            <p:cNvSpPr/>
            <p:nvPr userDrawn="1"/>
          </p:nvSpPr>
          <p:spPr bwMode="gray">
            <a:xfrm rot="16200000">
              <a:off x="4811682" y="1763683"/>
              <a:ext cx="282633" cy="990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46" name="Rectangle 45"/>
            <p:cNvSpPr/>
            <p:nvPr userDrawn="1"/>
          </p:nvSpPr>
          <p:spPr bwMode="gray">
            <a:xfrm>
              <a:off x="0" y="0"/>
              <a:ext cx="282633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47" name="Rectangle 46"/>
            <p:cNvSpPr/>
            <p:nvPr userDrawn="1"/>
          </p:nvSpPr>
          <p:spPr bwMode="gray">
            <a:xfrm>
              <a:off x="9623367" y="0"/>
              <a:ext cx="282633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</p:grpSp>
      <p:sp>
        <p:nvSpPr>
          <p:cNvPr id="11" name="TextBox 10"/>
          <p:cNvSpPr txBox="1"/>
          <p:nvPr/>
        </p:nvSpPr>
        <p:spPr bwMode="gray">
          <a:xfrm>
            <a:off x="11432458" y="6476828"/>
            <a:ext cx="1731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fld id="{6A895693-0027-4F28-9367-92E39A51F51C}" type="slidenum">
              <a:rPr lang="fr-FR" sz="800" smtClean="0"/>
              <a:pPr algn="l"/>
              <a:t>‹N°›</a:t>
            </a:fld>
            <a:endParaRPr lang="fr-FR" sz="800"/>
          </a:p>
        </p:txBody>
      </p:sp>
      <p:cxnSp>
        <p:nvCxnSpPr>
          <p:cNvPr id="41" name="Straight Connector 40"/>
          <p:cNvCxnSpPr/>
          <p:nvPr/>
        </p:nvCxnSpPr>
        <p:spPr bwMode="gray">
          <a:xfrm flipH="1">
            <a:off x="11352164" y="6482578"/>
            <a:ext cx="41228" cy="11161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85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2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90500" indent="-190500" algn="l" defTabSz="914400" rtl="0" eaLnBrk="1" latinLnBrk="0" hangingPunct="1">
        <a:spcBef>
          <a:spcPts val="0"/>
        </a:spcBef>
        <a:buFont typeface="Arial" pitchFamily="34" charset="0"/>
        <a:buChar char="&gt;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4D1A9-5332-429F-946D-84638CD2D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6923" y="2481605"/>
            <a:ext cx="8112369" cy="1786593"/>
          </a:xfrm>
        </p:spPr>
        <p:txBody>
          <a:bodyPr/>
          <a:lstStyle/>
          <a:p>
            <a:r>
              <a:rPr lang="fr-FR" dirty="0"/>
              <a:t>Le jumeau numérique pour la construction et l’aménagement</a:t>
            </a:r>
          </a:p>
        </p:txBody>
      </p:sp>
      <p:pic>
        <p:nvPicPr>
          <p:cNvPr id="4" name="Image 4" descr="Une image contenant bâtiment, extérieur, herbe, route&#10;&#10;Description générée automatiquement">
            <a:extLst>
              <a:ext uri="{FF2B5EF4-FFF2-40B4-BE49-F238E27FC236}">
                <a16:creationId xmlns:a16="http://schemas.microsoft.com/office/drawing/2014/main" id="{F7E49412-BC36-48AA-8926-78162FFE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0508"/>
            <a:ext cx="2743200" cy="1136469"/>
          </a:xfrm>
          <a:prstGeom prst="rect">
            <a:avLst/>
          </a:prstGeom>
        </p:spPr>
      </p:pic>
      <p:pic>
        <p:nvPicPr>
          <p:cNvPr id="5" name="Image 5" descr="Une image contenant bâtiment, extérieur, herbe, route&#10;&#10;Description générée automatiquement">
            <a:extLst>
              <a:ext uri="{FF2B5EF4-FFF2-40B4-BE49-F238E27FC236}">
                <a16:creationId xmlns:a16="http://schemas.microsoft.com/office/drawing/2014/main" id="{264E55D4-8035-4925-918D-FECE13AE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720507"/>
            <a:ext cx="2743200" cy="1136469"/>
          </a:xfrm>
          <a:prstGeom prst="rect">
            <a:avLst/>
          </a:prstGeom>
        </p:spPr>
      </p:pic>
      <p:pic>
        <p:nvPicPr>
          <p:cNvPr id="6" name="Image 6" descr="Une image contenant bâtiment, extérieur, herbe, route&#10;&#10;Description générée automatiquement">
            <a:extLst>
              <a:ext uri="{FF2B5EF4-FFF2-40B4-BE49-F238E27FC236}">
                <a16:creationId xmlns:a16="http://schemas.microsoft.com/office/drawing/2014/main" id="{872C3E0E-6CE2-4D49-B1D6-41E3D38B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720507"/>
            <a:ext cx="2743200" cy="1136469"/>
          </a:xfrm>
          <a:prstGeom prst="rect">
            <a:avLst/>
          </a:prstGeom>
        </p:spPr>
      </p:pic>
      <p:pic>
        <p:nvPicPr>
          <p:cNvPr id="7" name="Image 7" descr="Une image contenant bâtiment, extérieur, herbe, route&#10;&#10;Description générée automatiquement">
            <a:extLst>
              <a:ext uri="{FF2B5EF4-FFF2-40B4-BE49-F238E27FC236}">
                <a16:creationId xmlns:a16="http://schemas.microsoft.com/office/drawing/2014/main" id="{98442AE3-8B1F-48C6-816B-057291476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5720507"/>
            <a:ext cx="2743200" cy="1136469"/>
          </a:xfrm>
          <a:prstGeom prst="rect">
            <a:avLst/>
          </a:prstGeom>
        </p:spPr>
      </p:pic>
      <p:pic>
        <p:nvPicPr>
          <p:cNvPr id="8" name="Image 8" descr="Une image contenant bâtiment, extérieur, herbe, route&#10;&#10;Description générée automatiquement">
            <a:extLst>
              <a:ext uri="{FF2B5EF4-FFF2-40B4-BE49-F238E27FC236}">
                <a16:creationId xmlns:a16="http://schemas.microsoft.com/office/drawing/2014/main" id="{E4D25E57-2829-4631-BBDB-BD694233D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55" b="-794"/>
          <a:stretch/>
        </p:blipFill>
        <p:spPr>
          <a:xfrm>
            <a:off x="10972800" y="5720507"/>
            <a:ext cx="1219202" cy="114548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A8E2D1C-9207-B16C-DDCD-E5BC262E20E9}"/>
              </a:ext>
            </a:extLst>
          </p:cNvPr>
          <p:cNvSpPr txBox="1"/>
          <p:nvPr/>
        </p:nvSpPr>
        <p:spPr>
          <a:xfrm>
            <a:off x="4225770" y="4572000"/>
            <a:ext cx="6152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Quelques définitions et retours d’expérience </a:t>
            </a:r>
          </a:p>
        </p:txBody>
      </p:sp>
    </p:spTree>
    <p:extLst>
      <p:ext uri="{BB962C8B-B14F-4D97-AF65-F5344CB8AC3E}">
        <p14:creationId xmlns:p14="http://schemas.microsoft.com/office/powerpoint/2010/main" val="27879073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AA7320-2748-D013-D146-90EB49FE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D6D45-5568-C784-5D7C-8A7CA72A0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46" y="2574472"/>
            <a:ext cx="11566402" cy="5417156"/>
          </a:xfrm>
        </p:spPr>
        <p:txBody>
          <a:bodyPr/>
          <a:lstStyle/>
          <a:p>
            <a:r>
              <a:rPr lang="fr-FR" sz="1800" spc="-30" dirty="0">
                <a:solidFill>
                  <a:srgbClr val="161616"/>
                </a:solidFill>
                <a:effectLst/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jumeau numérique, aussi appelé "digital </a:t>
            </a:r>
            <a:r>
              <a:rPr lang="fr-FR" sz="1800" spc="-30" dirty="0" err="1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twin</a:t>
            </a: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"  est</a:t>
            </a:r>
            <a:r>
              <a:rPr lang="fr-FR" sz="1800" spc="-30" dirty="0">
                <a:solidFill>
                  <a:srgbClr val="303030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:</a:t>
            </a:r>
            <a:endParaRPr lang="fr-FR" sz="1800" spc="-30" dirty="0">
              <a:solidFill>
                <a:srgbClr val="303030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endParaRPr lang="fr-FR" sz="1800" spc="-30" dirty="0">
              <a:solidFill>
                <a:srgbClr val="303030"/>
              </a:solidFill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800" spc="-30" dirty="0">
                <a:solidFill>
                  <a:srgbClr val="303030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une</a:t>
            </a: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fr-FR" sz="1800" b="1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réplique</a:t>
            </a: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 d’un </a:t>
            </a:r>
            <a:r>
              <a:rPr lang="fr-FR" sz="1800" b="1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objet</a:t>
            </a: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, d’un </a:t>
            </a:r>
            <a:r>
              <a:rPr lang="fr-FR" sz="1800" b="1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système </a:t>
            </a: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ou d’un </a:t>
            </a:r>
            <a:r>
              <a:rPr lang="fr-FR" sz="1800" b="1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processus</a:t>
            </a: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 sous une forme numérique. </a:t>
            </a:r>
            <a:endParaRPr lang="fr-FR" sz="1800" spc="-30" dirty="0">
              <a:solidFill>
                <a:srgbClr val="303030"/>
              </a:solidFill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800" b="1" spc="-30" dirty="0">
                <a:solidFill>
                  <a:srgbClr val="303030"/>
                </a:solidFill>
                <a:latin typeface="Poppins" panose="00000500000000000000" pitchFamily="2" charset="0"/>
              </a:rPr>
              <a:t>Un modèle virtuel  </a:t>
            </a:r>
            <a:r>
              <a:rPr lang="fr-FR" sz="1800" spc="-30" dirty="0">
                <a:solidFill>
                  <a:srgbClr val="303030"/>
                </a:solidFill>
                <a:latin typeface="Poppins" panose="00000500000000000000" pitchFamily="2" charset="0"/>
              </a:rPr>
              <a:t>= représentation fidèle.</a:t>
            </a:r>
          </a:p>
          <a:p>
            <a:endParaRPr lang="fr-FR" sz="1800" spc="-30" dirty="0">
              <a:solidFill>
                <a:srgbClr val="303030"/>
              </a:solidFill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représentation en fonction de scénarios d'anticipation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Ou pour suivre une évolution en </a:t>
            </a:r>
            <a:r>
              <a:rPr lang="fr-FR" sz="1800" b="1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temps réel </a:t>
            </a:r>
            <a:r>
              <a:rPr lang="fr-FR" sz="1800" spc="-30" dirty="0">
                <a:solidFill>
                  <a:srgbClr val="30303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.</a:t>
            </a:r>
          </a:p>
          <a:p>
            <a:endParaRPr lang="fr-FR" sz="1800" spc="-30" dirty="0">
              <a:solidFill>
                <a:srgbClr val="303030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</a:endParaRPr>
          </a:p>
          <a:p>
            <a:endParaRPr lang="fr-FR" sz="1800" dirty="0">
              <a:solidFill>
                <a:srgbClr val="2021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608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61550-59E3-4F50-9D62-49FB0A77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Quelle différence entre le BIM et le Jumeau numérique</a:t>
            </a:r>
            <a:endParaRPr lang="fr-FR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3BA01AB-06EF-7A20-9470-24C46D0B0177}"/>
              </a:ext>
            </a:extLst>
          </p:cNvPr>
          <p:cNvSpPr txBox="1">
            <a:spLocks/>
          </p:cNvSpPr>
          <p:nvPr/>
        </p:nvSpPr>
        <p:spPr>
          <a:xfrm>
            <a:off x="171450" y="1290435"/>
            <a:ext cx="11887200" cy="5178629"/>
          </a:xfrm>
          <a:prstGeom prst="rect">
            <a:avLst/>
          </a:prstGeom>
        </p:spPr>
        <p:txBody>
          <a:bodyPr/>
          <a:lstStyle>
            <a:lvl1pPr marL="0" indent="0" algn="l" defTabSz="1038977" rtl="0" eaLnBrk="1" latinLnBrk="0" hangingPunct="1">
              <a:spcBef>
                <a:spcPts val="0"/>
              </a:spcBef>
              <a:spcAft>
                <a:spcPts val="681"/>
              </a:spcAft>
              <a:buFontTx/>
              <a:buNone/>
              <a:defRPr sz="23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8977" rtl="0" eaLnBrk="1" latinLnBrk="0" hangingPunct="1">
              <a:spcBef>
                <a:spcPts val="0"/>
              </a:spcBef>
              <a:buFont typeface="Arial" pitchFamily="34" charset="0"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16453" indent="-216453" algn="l" defTabSz="1038977" rtl="0" eaLnBrk="1" latinLnBrk="0" hangingPunct="1">
              <a:spcBef>
                <a:spcPts val="0"/>
              </a:spcBef>
              <a:buFont typeface="Arial" pitchFamily="34" charset="0"/>
              <a:buChar char="&gt;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18208" indent="-259744" algn="l" defTabSz="1038977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7696" indent="-259744" algn="l" defTabSz="1038977" rtl="0" eaLnBrk="1" latinLnBrk="0" hangingPunct="1">
              <a:spcBef>
                <a:spcPts val="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10389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10389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10389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10389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/>
          </a:p>
        </p:txBody>
      </p:sp>
      <p:sp>
        <p:nvSpPr>
          <p:cNvPr id="8" name="Différent de 6">
            <a:extLst>
              <a:ext uri="{FF2B5EF4-FFF2-40B4-BE49-F238E27FC236}">
                <a16:creationId xmlns:a16="http://schemas.microsoft.com/office/drawing/2014/main" id="{E843E0A2-22F7-5467-20AE-44363BB0CF32}"/>
              </a:ext>
            </a:extLst>
          </p:cNvPr>
          <p:cNvSpPr/>
          <p:nvPr/>
        </p:nvSpPr>
        <p:spPr>
          <a:xfrm>
            <a:off x="4422219" y="1670969"/>
            <a:ext cx="592926" cy="357603"/>
          </a:xfrm>
          <a:prstGeom prst="mathNotEqual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A6707E-E098-33FA-CE6B-D765FE1516A5}"/>
              </a:ext>
            </a:extLst>
          </p:cNvPr>
          <p:cNvSpPr/>
          <p:nvPr/>
        </p:nvSpPr>
        <p:spPr>
          <a:xfrm>
            <a:off x="5053956" y="1656381"/>
            <a:ext cx="4022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latin typeface="Arial" pitchFamily="34" charset="0"/>
              </a:rPr>
              <a:t>JUMEAU NUMERIQUE</a:t>
            </a:r>
            <a:endParaRPr lang="fr-FR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F4C55B-630C-4B2C-FB04-8C907547903E}"/>
              </a:ext>
            </a:extLst>
          </p:cNvPr>
          <p:cNvSpPr/>
          <p:nvPr/>
        </p:nvSpPr>
        <p:spPr>
          <a:xfrm>
            <a:off x="3398019" y="1656382"/>
            <a:ext cx="93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>
                <a:latin typeface="Arial" pitchFamily="34" charset="0"/>
              </a:rPr>
              <a:t>BIM</a:t>
            </a:r>
            <a:endParaRPr lang="fr-FR" sz="2400" b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32727E9-1BE9-B63D-3A71-2E523E6DC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2" t="15801" r="6608"/>
          <a:stretch/>
        </p:blipFill>
        <p:spPr>
          <a:xfrm>
            <a:off x="1274394" y="2291111"/>
            <a:ext cx="7997903" cy="44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97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050371-E45F-BD28-BAD5-E39D5E3B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différents niveaux du jumeau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DA2E0B-4D73-2384-FD5E-BA2028488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86575"/>
            <a:ext cx="4419600" cy="4322301"/>
          </a:xfrm>
        </p:spPr>
        <p:txBody>
          <a:bodyPr/>
          <a:lstStyle/>
          <a:p>
            <a:r>
              <a:rPr lang="fr-FR" sz="1800" dirty="0"/>
              <a:t>Niveau 1 = Remontés d’informations de capteurs + visualisation</a:t>
            </a:r>
          </a:p>
          <a:p>
            <a:endParaRPr lang="fr-FR" sz="1800" dirty="0"/>
          </a:p>
          <a:p>
            <a:r>
              <a:rPr lang="fr-FR" sz="1800" dirty="0"/>
              <a:t>Niveau 2 = Analyse des données + Simulations réalité augmenté / virtuelle</a:t>
            </a:r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Niveau 3 = Modèle de données </a:t>
            </a:r>
          </a:p>
          <a:p>
            <a:r>
              <a:rPr lang="fr-FR" sz="1800" dirty="0">
                <a:sym typeface="Wingdings" panose="05000000000000000000" pitchFamily="2" charset="2"/>
              </a:rPr>
              <a:t> </a:t>
            </a:r>
            <a:r>
              <a:rPr lang="fr-FR" sz="1800" dirty="0"/>
              <a:t>qui s’alimente et se synchronise automatiquement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1800" dirty="0">
                <a:sym typeface="Wingdings" panose="05000000000000000000" pitchFamily="2" charset="2"/>
              </a:rPr>
              <a:t>Apprentissage automatique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1800" dirty="0">
                <a:sym typeface="Wingdings" panose="05000000000000000000" pitchFamily="2" charset="2"/>
              </a:rPr>
              <a:t>Intelligente artificielle</a:t>
            </a:r>
            <a:r>
              <a:rPr lang="fr-FR" sz="1800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121ECC-D0FC-3FF4-51C1-A688FB285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43" r="71582" b="-2305"/>
          <a:stretch/>
        </p:blipFill>
        <p:spPr>
          <a:xfrm>
            <a:off x="9646650" y="495519"/>
            <a:ext cx="1543770" cy="22365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9FB1717-E4B5-322E-9284-8F283BD27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52" t="10162" r="36884" b="6299"/>
          <a:stretch/>
        </p:blipFill>
        <p:spPr>
          <a:xfrm>
            <a:off x="8265641" y="5504076"/>
            <a:ext cx="850782" cy="12314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3F58197-3155-ECC3-2430-593187F7DD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50" t="5939" r="3467"/>
          <a:stretch/>
        </p:blipFill>
        <p:spPr>
          <a:xfrm>
            <a:off x="10138140" y="3220414"/>
            <a:ext cx="1543770" cy="351507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BCC3FE-CC89-C368-0635-270E700EE2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67" y="1565895"/>
            <a:ext cx="5849655" cy="46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8693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5277B2-FB9F-45DB-E506-9B852193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Gemini Principles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68FD27-36F0-C030-05F6-E550367D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57" y="1625060"/>
            <a:ext cx="8634254" cy="50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04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C3049D2C-A447-45FF-AC3E-2B982CA379C1}"/>
              </a:ext>
            </a:extLst>
          </p:cNvPr>
          <p:cNvSpPr txBox="1">
            <a:spLocks/>
          </p:cNvSpPr>
          <p:nvPr/>
        </p:nvSpPr>
        <p:spPr bwMode="gray">
          <a:xfrm>
            <a:off x="2575341" y="439630"/>
            <a:ext cx="9124321" cy="10681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r-FR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usages du BIM aux Jumeaux Numériques ?</a:t>
            </a:r>
          </a:p>
          <a:p>
            <a:pPr>
              <a:lnSpc>
                <a:spcPct val="90000"/>
              </a:lnSpc>
            </a:pPr>
            <a:endParaRPr lang="en-US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4438C2-A8A4-4FDF-B42D-891657F5BE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30950"/>
            <a:ext cx="2743200" cy="365125"/>
          </a:xfrm>
        </p:spPr>
        <p:txBody>
          <a:bodyPr/>
          <a:lstStyle/>
          <a:p>
            <a:fld id="{ACAC45D7-2089-4A74-A55B-9C01745FA25B}" type="slidenum">
              <a:rPr lang="fr-FR" smtClean="0"/>
              <a:t>6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5BBC43-0F8C-86C5-CE12-6629BEF2A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965" y="1682496"/>
            <a:ext cx="5032410" cy="44108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E5323B-ED40-7997-C917-7844948D5794}"/>
              </a:ext>
            </a:extLst>
          </p:cNvPr>
          <p:cNvSpPr txBox="1"/>
          <p:nvPr/>
        </p:nvSpPr>
        <p:spPr>
          <a:xfrm>
            <a:off x="755724" y="1785756"/>
            <a:ext cx="39597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L’utilisateur est impliqué à toutes les étapes de la conception de l’outil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Compréhension du contexte et des besoins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Conception itérative de l’outil (développements)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Évaluation des résultats</a:t>
            </a:r>
          </a:p>
        </p:txBody>
      </p:sp>
    </p:spTree>
    <p:extLst>
      <p:ext uri="{BB962C8B-B14F-4D97-AF65-F5344CB8AC3E}">
        <p14:creationId xmlns:p14="http://schemas.microsoft.com/office/powerpoint/2010/main" val="13929075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A113AB4A-9952-02FB-4D37-E48248B97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003" y="2525718"/>
            <a:ext cx="1644636" cy="706421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C3049D2C-A447-45FF-AC3E-2B982CA379C1}"/>
              </a:ext>
            </a:extLst>
          </p:cNvPr>
          <p:cNvSpPr txBox="1">
            <a:spLocks/>
          </p:cNvSpPr>
          <p:nvPr/>
        </p:nvSpPr>
        <p:spPr bwMode="gray">
          <a:xfrm>
            <a:off x="2565716" y="218249"/>
            <a:ext cx="9124321" cy="106818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fr-FR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Projets CSTB JN bâtiment</a:t>
            </a:r>
            <a:endParaRPr lang="en-US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4438C2-A8A4-4FDF-B42D-891657F5BE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30950"/>
            <a:ext cx="2743200" cy="365125"/>
          </a:xfrm>
        </p:spPr>
        <p:txBody>
          <a:bodyPr/>
          <a:lstStyle/>
          <a:p>
            <a:fld id="{ACAC45D7-2089-4A74-A55B-9C01745FA25B}" type="slidenum">
              <a:rPr lang="fr-FR" smtClean="0"/>
              <a:t>7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CE4C5A-D85F-431D-8B01-2B8C90D28C9C}"/>
              </a:ext>
            </a:extLst>
          </p:cNvPr>
          <p:cNvSpPr/>
          <p:nvPr/>
        </p:nvSpPr>
        <p:spPr>
          <a:xfrm>
            <a:off x="439544" y="5021901"/>
            <a:ext cx="3765522" cy="55420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BIM 6D</a:t>
            </a:r>
            <a:r>
              <a:rPr lang="fr-FR" sz="1400" b="1" kern="0">
                <a:solidFill>
                  <a:prstClr val="white"/>
                </a:solidFill>
                <a:latin typeface="Arial" panose="020B0604020202020204"/>
              </a:rPr>
              <a:t>/</a:t>
            </a: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SUIVI EFFICACITE</a:t>
            </a:r>
            <a:r>
              <a:rPr kumimoji="0" lang="fr-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ENERGETIQUE /DECRET TERTIAIRE</a:t>
            </a:r>
            <a:endParaRPr kumimoji="0" lang="fr-F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F417B1-73DF-4671-941E-7FA9B5C45B94}"/>
              </a:ext>
            </a:extLst>
          </p:cNvPr>
          <p:cNvSpPr/>
          <p:nvPr/>
        </p:nvSpPr>
        <p:spPr>
          <a:xfrm>
            <a:off x="4403000" y="5034863"/>
            <a:ext cx="3765521" cy="55420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CONFORT POUR</a:t>
            </a:r>
            <a:r>
              <a:rPr kumimoji="0" lang="fr-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LES OCCUPANTS</a:t>
            </a:r>
            <a:endParaRPr kumimoji="0" lang="fr-F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3979F0-6251-43A7-85D0-2521EF4BD4BB}"/>
              </a:ext>
            </a:extLst>
          </p:cNvPr>
          <p:cNvSpPr/>
          <p:nvPr/>
        </p:nvSpPr>
        <p:spPr>
          <a:xfrm>
            <a:off x="8253594" y="5047154"/>
            <a:ext cx="3765522" cy="55420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fr-FR" sz="1400" b="1" kern="0">
                <a:solidFill>
                  <a:prstClr val="white"/>
                </a:solidFill>
                <a:latin typeface="Arial" panose="020B0604020202020204"/>
              </a:rPr>
              <a:t>SUIVI DE CHANTIER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D4A09A5-A8AF-3514-F680-C4ED2044D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051" y="3044045"/>
            <a:ext cx="3715434" cy="200764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40FD0B6-E806-98C2-FAA7-F44A2C15D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3" y="2697722"/>
            <a:ext cx="1553215" cy="2952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DD6ADD50-AD10-20E2-F784-F4D4BC9F0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979" y="2649740"/>
            <a:ext cx="1586216" cy="30156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E3CD957D-562A-F43A-2CB8-0C01F148A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39" y="2702404"/>
            <a:ext cx="701601" cy="30156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5B68CE4-A39F-D68E-C221-6E366888F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77" y="2691448"/>
            <a:ext cx="701601" cy="30156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77A846C-098D-1407-3C56-93D60A800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6119" y="3202952"/>
            <a:ext cx="3752997" cy="1802563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7D7D6D49-2AE2-4B19-19CC-D53623235C94}"/>
              </a:ext>
            </a:extLst>
          </p:cNvPr>
          <p:cNvGrpSpPr/>
          <p:nvPr/>
        </p:nvGrpSpPr>
        <p:grpSpPr>
          <a:xfrm>
            <a:off x="452069" y="3050133"/>
            <a:ext cx="3715435" cy="2007642"/>
            <a:chOff x="452069" y="1421358"/>
            <a:chExt cx="3715435" cy="2007642"/>
          </a:xfrm>
        </p:grpSpPr>
        <p:pic>
          <p:nvPicPr>
            <p:cNvPr id="12" name="Espace réservé du contenu 5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B5DB2773-1AB8-AC6D-2E8E-8978CE3AC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69" y="1421358"/>
              <a:ext cx="3715435" cy="2007642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3B452AB-F6C7-4CA4-007D-545AC9A44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5790" y="2632250"/>
              <a:ext cx="851714" cy="744490"/>
            </a:xfrm>
            <a:prstGeom prst="rect">
              <a:avLst/>
            </a:prstGeom>
          </p:spPr>
        </p:pic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9D01BD3B-BC03-EC79-02B6-1F691BE05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0771" y="1444605"/>
              <a:ext cx="1332977" cy="1973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77456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61550-59E3-4F50-9D62-49FB0A77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travaux actuels du CSTB sur le </a:t>
            </a:r>
            <a:r>
              <a:rPr lang="fr-FR" sz="2700" dirty="0">
                <a:latin typeface="Arial" panose="020B0604020202020204" pitchFamily="34" charset="0"/>
                <a:cs typeface="Arial" panose="020B0604020202020204" pitchFamily="34" charset="0"/>
              </a:rPr>
              <a:t>JN territoire</a:t>
            </a:r>
            <a:endParaRPr lang="fr-FR" sz="2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54C3D8-3B24-45C0-A76A-2851C61EC439}"/>
              </a:ext>
            </a:extLst>
          </p:cNvPr>
          <p:cNvSpPr/>
          <p:nvPr/>
        </p:nvSpPr>
        <p:spPr>
          <a:xfrm>
            <a:off x="96217" y="5051569"/>
            <a:ext cx="3724286" cy="7360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fr-FR" sz="1400" b="1">
                <a:solidFill>
                  <a:schemeClr val="bg1"/>
                </a:solidFill>
              </a:rPr>
              <a:t>« ZÉRO ARTIFICIALISATION NETTE »</a:t>
            </a:r>
            <a:br>
              <a:rPr lang="fr-FR" sz="1400" b="1">
                <a:solidFill>
                  <a:schemeClr val="bg1"/>
                </a:solidFill>
              </a:rPr>
            </a:br>
            <a:r>
              <a:rPr lang="fr-FR" sz="1400" b="1">
                <a:solidFill>
                  <a:schemeClr val="bg1"/>
                </a:solidFill>
              </a:rPr>
              <a:t>RÉDUIRE, ÉVITER, COMPENSER L’ARTIFICIALISATION </a:t>
            </a:r>
            <a:endParaRPr kumimoji="0" lang="fr-FR" sz="1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D9325-5D5D-4386-9D87-5DEB7F8BA203}"/>
              </a:ext>
            </a:extLst>
          </p:cNvPr>
          <p:cNvSpPr/>
          <p:nvPr/>
        </p:nvSpPr>
        <p:spPr>
          <a:xfrm>
            <a:off x="3937801" y="5072221"/>
            <a:ext cx="3581159" cy="71457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CONFORT ESPACE PUBLIC</a:t>
            </a:r>
          </a:p>
        </p:txBody>
      </p:sp>
      <p:pic>
        <p:nvPicPr>
          <p:cNvPr id="3" name="Picture 2" descr="Logo RM">
            <a:extLst>
              <a:ext uri="{FF2B5EF4-FFF2-40B4-BE49-F238E27FC236}">
                <a16:creationId xmlns:a16="http://schemas.microsoft.com/office/drawing/2014/main" id="{AACD91CD-18AB-50E8-CA9B-AB0F1F142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0381" y="1200924"/>
            <a:ext cx="1319569" cy="58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42D66D-8E6B-0D46-990C-E92A4B0DB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20" y="1772734"/>
            <a:ext cx="3724286" cy="3325722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6633371-5285-0F27-680A-DC856075E68D}"/>
              </a:ext>
            </a:extLst>
          </p:cNvPr>
          <p:cNvGrpSpPr/>
          <p:nvPr/>
        </p:nvGrpSpPr>
        <p:grpSpPr>
          <a:xfrm>
            <a:off x="3197635" y="3820361"/>
            <a:ext cx="636071" cy="1231208"/>
            <a:chOff x="3865741" y="2711636"/>
            <a:chExt cx="636071" cy="12312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97E78A-C8F4-82C9-9097-DBB398B575E1}"/>
                </a:ext>
              </a:extLst>
            </p:cNvPr>
            <p:cNvSpPr/>
            <p:nvPr/>
          </p:nvSpPr>
          <p:spPr>
            <a:xfrm>
              <a:off x="3904896" y="2711636"/>
              <a:ext cx="596916" cy="1231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827BA4-1112-73D4-8522-6C03CA0A703A}"/>
                </a:ext>
              </a:extLst>
            </p:cNvPr>
            <p:cNvSpPr/>
            <p:nvPr/>
          </p:nvSpPr>
          <p:spPr>
            <a:xfrm>
              <a:off x="4215779" y="2971800"/>
              <a:ext cx="115715" cy="795540"/>
            </a:xfrm>
            <a:prstGeom prst="rect">
              <a:avLst/>
            </a:prstGeom>
            <a:gradFill>
              <a:gsLst>
                <a:gs pos="0">
                  <a:srgbClr val="24FF1F"/>
                </a:gs>
                <a:gs pos="100000">
                  <a:srgbClr val="8504D8"/>
                </a:gs>
              </a:gsLst>
              <a:lin ang="5400000" scaled="1"/>
            </a:gradFill>
            <a:ln>
              <a:gradFill>
                <a:gsLst>
                  <a:gs pos="0">
                    <a:srgbClr val="24FF1F"/>
                  </a:gs>
                  <a:gs pos="100000">
                    <a:srgbClr val="8504D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CA11E63-374D-5F5A-6D3C-6791CD69FE43}"/>
                </a:ext>
              </a:extLst>
            </p:cNvPr>
            <p:cNvSpPr txBox="1"/>
            <p:nvPr/>
          </p:nvSpPr>
          <p:spPr>
            <a:xfrm>
              <a:off x="3904896" y="2871943"/>
              <a:ext cx="3129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/>
                <a:t>20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ACB347B-96DA-676F-9074-2F9C08B6028A}"/>
                </a:ext>
              </a:extLst>
            </p:cNvPr>
            <p:cNvSpPr txBox="1"/>
            <p:nvPr/>
          </p:nvSpPr>
          <p:spPr>
            <a:xfrm>
              <a:off x="3934927" y="3651924"/>
              <a:ext cx="2487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/>
                <a:t>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F3E4A49-8E70-ECCC-43D6-ADB0354FF629}"/>
                </a:ext>
              </a:extLst>
            </p:cNvPr>
            <p:cNvSpPr txBox="1"/>
            <p:nvPr/>
          </p:nvSpPr>
          <p:spPr>
            <a:xfrm>
              <a:off x="4022194" y="2711636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/>
                <a:t>Score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D02292A-E296-AE40-45B5-E3AE41680F7D}"/>
                </a:ext>
              </a:extLst>
            </p:cNvPr>
            <p:cNvSpPr txBox="1"/>
            <p:nvPr/>
          </p:nvSpPr>
          <p:spPr>
            <a:xfrm>
              <a:off x="3865741" y="3254154"/>
              <a:ext cx="3129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900"/>
                <a:t>10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7137B43B-04FD-9702-B67A-CFD3125EB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004" y="1766139"/>
            <a:ext cx="3581159" cy="332572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17D4DF7-E3A9-5769-9201-0234F0773E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474" y="4559424"/>
            <a:ext cx="716689" cy="553924"/>
          </a:xfrm>
          <a:prstGeom prst="rect">
            <a:avLst/>
          </a:prstGeom>
        </p:spPr>
      </p:pic>
      <p:pic>
        <p:nvPicPr>
          <p:cNvPr id="24" name="Picture 4" descr="La Métropole Européenne de Lille soutient l'implantation de la ...">
            <a:extLst>
              <a:ext uri="{FF2B5EF4-FFF2-40B4-BE49-F238E27FC236}">
                <a16:creationId xmlns:a16="http://schemas.microsoft.com/office/drawing/2014/main" id="{25FE627C-AE46-9412-D775-6A907985B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1835" y="1389909"/>
            <a:ext cx="1319496" cy="26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8CB8668-F8E3-B805-D064-12C55CCA8E1C}"/>
              </a:ext>
            </a:extLst>
          </p:cNvPr>
          <p:cNvSpPr/>
          <p:nvPr/>
        </p:nvSpPr>
        <p:spPr>
          <a:xfrm>
            <a:off x="7735120" y="5112138"/>
            <a:ext cx="3765521" cy="674656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BDNB (BASE</a:t>
            </a:r>
            <a:r>
              <a:rPr kumimoji="0" lang="fr-FR" sz="1400" b="1" i="0" u="none" strike="noStrike" kern="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DONNEES NATIONALES DES BATIMENTS)</a:t>
            </a:r>
            <a:endParaRPr kumimoji="0" lang="fr-FR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4F3F9911-9010-54C7-8FCB-5C8DCEC69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56" y="1456268"/>
            <a:ext cx="3720376" cy="363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5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0C024-83BC-B831-6559-677CB584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Structuration Jumeau numérique CSTB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8D39E6-2DD5-C7AA-C6AA-A91BB1AA8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86" y="1680754"/>
            <a:ext cx="10582827" cy="46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726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CSTB Marron_2">
  <a:themeElements>
    <a:clrScheme name="CSTB Colors">
      <a:dk1>
        <a:srgbClr val="222221"/>
      </a:dk1>
      <a:lt1>
        <a:sysClr val="window" lastClr="FFFFFF"/>
      </a:lt1>
      <a:dk2>
        <a:srgbClr val="B3B5B7"/>
      </a:dk2>
      <a:lt2>
        <a:srgbClr val="B61A1D"/>
      </a:lt2>
      <a:accent1>
        <a:srgbClr val="8B6D4A"/>
      </a:accent1>
      <a:accent2>
        <a:srgbClr val="BDAB86"/>
      </a:accent2>
      <a:accent3>
        <a:srgbClr val="5F94AB"/>
      </a:accent3>
      <a:accent4>
        <a:srgbClr val="99BDD5"/>
      </a:accent4>
      <a:accent5>
        <a:srgbClr val="B0B932"/>
      </a:accent5>
      <a:accent6>
        <a:srgbClr val="D67C1C"/>
      </a:accent6>
      <a:hlink>
        <a:srgbClr val="0000FF"/>
      </a:hlink>
      <a:folHlink>
        <a:srgbClr val="800080"/>
      </a:folHlink>
    </a:clrScheme>
    <a:fontScheme name="CSTB Fonts">
      <a:majorFont>
        <a:latin typeface="Roboto Condensed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B3A0D299BE641981A81A3E46C713A" ma:contentTypeVersion="23" ma:contentTypeDescription="Crée un document." ma:contentTypeScope="" ma:versionID="7cf3181dee8b4116370dfce8521c66d9">
  <xsd:schema xmlns:xsd="http://www.w3.org/2001/XMLSchema" xmlns:xs="http://www.w3.org/2001/XMLSchema" xmlns:p="http://schemas.microsoft.com/office/2006/metadata/properties" xmlns:ns2="8428dfc5-ede0-4304-a174-2523b2fa6dbe" xmlns:ns3="a5953646-3dd5-45c4-ba0f-c611806ea6ec" targetNamespace="http://schemas.microsoft.com/office/2006/metadata/properties" ma:root="true" ma:fieldsID="8431b5e5ad9a88c457d44ba2c209d49f" ns2:_="" ns3:_="">
    <xsd:import namespace="8428dfc5-ede0-4304-a174-2523b2fa6dbe"/>
    <xsd:import namespace="a5953646-3dd5-45c4-ba0f-c611806ea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_Flow_SignoffStatus" minOccurs="0"/>
                <xsd:element ref="ns2:Th_x00e9_matique" minOccurs="0"/>
                <xsd:element ref="ns2:Datedelarticle" minOccurs="0"/>
                <xsd:element ref="ns2:Qui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8dfc5-ede0-4304-a174-2523b2fa6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6c321336-a6bf-418f-9457-b424f02703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État de validation" ma:internalName="_x00c9_tat_x0020_de_x0020_validation">
      <xsd:simpleType>
        <xsd:restriction base="dms:Text"/>
      </xsd:simpleType>
    </xsd:element>
    <xsd:element name="Th_x00e9_matique" ma:index="25" nillable="true" ma:displayName="Thématique" ma:format="Dropdown" ma:indexed="true" ma:internalName="Th_x00e9_matique">
      <xsd:simpleType>
        <xsd:restriction base="dms:Text">
          <xsd:maxLength value="255"/>
        </xsd:restriction>
      </xsd:simpleType>
    </xsd:element>
    <xsd:element name="Datedelarticle" ma:index="26" nillable="true" ma:displayName="Date de l'article" ma:default="[today]" ma:format="DateOnly" ma:internalName="Datedelarticle">
      <xsd:simpleType>
        <xsd:restriction base="dms:DateTime"/>
      </xsd:simpleType>
    </xsd:element>
    <xsd:element name="Qui" ma:index="27" nillable="true" ma:displayName="Qui" ma:format="Dropdown" ma:list="UserInfo" ma:SharePointGroup="0" ma:internalName="Qui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53646-3dd5-45c4-ba0f-c611806ea6e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625138e-aff6-4dfa-931d-7aaf9d10987d}" ma:internalName="TaxCatchAll" ma:showField="CatchAllData" ma:web="a5953646-3dd5-45c4-ba0f-c611806ea6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28dfc5-ede0-4304-a174-2523b2fa6dbe">
      <Terms xmlns="http://schemas.microsoft.com/office/infopath/2007/PartnerControls"/>
    </lcf76f155ced4ddcb4097134ff3c332f>
    <TaxCatchAll xmlns="a5953646-3dd5-45c4-ba0f-c611806ea6ec" xsi:nil="true"/>
    <Datedelarticle xmlns="8428dfc5-ede0-4304-a174-2523b2fa6dbe">2023-11-14T14:11:56+00:00</Datedelarticle>
    <Th_x00e9_matique xmlns="8428dfc5-ede0-4304-a174-2523b2fa6dbe" xsi:nil="true"/>
    <_Flow_SignoffStatus xmlns="8428dfc5-ede0-4304-a174-2523b2fa6dbe" xsi:nil="true"/>
    <Qui xmlns="8428dfc5-ede0-4304-a174-2523b2fa6dbe">
      <UserInfo>
        <DisplayName/>
        <AccountId xsi:nil="true"/>
        <AccountType/>
      </UserInfo>
    </Qui>
  </documentManagement>
</p:properties>
</file>

<file path=customXml/itemProps1.xml><?xml version="1.0" encoding="utf-8"?>
<ds:datastoreItem xmlns:ds="http://schemas.openxmlformats.org/officeDocument/2006/customXml" ds:itemID="{4461F8AD-6CAF-4D33-ACF8-44547E101A9E}"/>
</file>

<file path=customXml/itemProps2.xml><?xml version="1.0" encoding="utf-8"?>
<ds:datastoreItem xmlns:ds="http://schemas.openxmlformats.org/officeDocument/2006/customXml" ds:itemID="{AACC4C34-BD5C-4160-89F9-2E144DB849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5E0F81-B8B0-4CE6-84C9-172CD604724A}">
  <ds:schemaRefs>
    <ds:schemaRef ds:uri="5470ff35-7d59-4478-8516-7ae816f5b9d3"/>
    <ds:schemaRef ds:uri="632465ec-0583-4dcc-b22a-98d0d1c1df7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b56ccb7-8d31-4bbd-95b0-6a1061e46ebe"/>
    <ds:schemaRef ds:uri="448ca9ac-25a0-4ad9-b241-6a1465c9a5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Masques PPT_CSTB_Roboto_Blanc</Template>
  <TotalTime>1133</TotalTime>
  <Words>228</Words>
  <Application>Microsoft Office PowerPoint</Application>
  <PresentationFormat>Grand écran</PresentationFormat>
  <Paragraphs>53</Paragraphs>
  <Slides>9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3" baseType="lpstr">
      <vt:lpstr>Arial</vt:lpstr>
      <vt:lpstr>Calibri</vt:lpstr>
      <vt:lpstr>Coda</vt:lpstr>
      <vt:lpstr>IBM Plex Sans</vt:lpstr>
      <vt:lpstr>Open Sans</vt:lpstr>
      <vt:lpstr>Open Sans Semibold</vt:lpstr>
      <vt:lpstr>Poppins</vt:lpstr>
      <vt:lpstr>Roboto</vt:lpstr>
      <vt:lpstr>Roboto</vt:lpstr>
      <vt:lpstr>Roboto Condensed Light</vt:lpstr>
      <vt:lpstr>Symbol</vt:lpstr>
      <vt:lpstr>Wingdings</vt:lpstr>
      <vt:lpstr>Template CSTB Marron_2</vt:lpstr>
      <vt:lpstr>think-cell Slide</vt:lpstr>
      <vt:lpstr>Le jumeau numérique pour la construction et l’aménagement</vt:lpstr>
      <vt:lpstr>Définition</vt:lpstr>
      <vt:lpstr>Quelle différence entre le BIM et le Jumeau numérique</vt:lpstr>
      <vt:lpstr>Les différents niveaux du jumeau numérique</vt:lpstr>
      <vt:lpstr>Gemini Principles</vt:lpstr>
      <vt:lpstr>Présentation PowerPoint</vt:lpstr>
      <vt:lpstr>Présentation PowerPoint</vt:lpstr>
      <vt:lpstr>Les travaux actuels du CSTB sur le JN territoire</vt:lpstr>
      <vt:lpstr>Structuration Jumeau numérique CSTB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OLIVEIRA Jérémy</dc:creator>
  <cp:lastModifiedBy>DELVAL Thibaut</cp:lastModifiedBy>
  <cp:revision>199</cp:revision>
  <dcterms:created xsi:type="dcterms:W3CDTF">2021-01-27T14:59:07Z</dcterms:created>
  <dcterms:modified xsi:type="dcterms:W3CDTF">2023-10-20T15:50:00Z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0x0101004F7B3A0D299BE641981A81A3E46C713A</vt:lpwstr>
  </property>
  <property fmtid="{D5CDD505-2E9C-101B-9397-08002B2CF9AE}" pid="3" name="MediaServiceImageTags">
    <vt:lpwstr/>
  </property>
</Properties>
</file>